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3.xml" ContentType="application/vnd.openxmlformats-officedocument.theme+xml"/>
  <Override PartName="/ppt/slideLayouts/slideLayout130.xml" ContentType="application/vnd.openxmlformats-officedocument.presentationml.slideLayout+xml"/>
  <Override PartName="/ppt/theme/theme14.xml" ContentType="application/vnd.openxmlformats-officedocument.theme+xml"/>
  <Override PartName="/ppt/slideLayouts/slideLayout131.xml" ContentType="application/vnd.openxmlformats-officedocument.presentationml.slideLayout+xml"/>
  <Override PartName="/ppt/theme/theme15.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6.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7.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8.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9.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20.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1.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2.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3.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4.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5.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6.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7.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8.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9.xml" ContentType="application/vnd.openxmlformats-officedocument.theme+xml"/>
  <Override PartName="/ppt/slideLayouts/slideLayout272.xml" ContentType="application/vnd.openxmlformats-officedocument.presentationml.slideLayout+xml"/>
  <Override PartName="/ppt/theme/theme30.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31.xml" ContentType="application/vnd.openxmlformats-officedocument.theme+xml"/>
  <Override PartName="/ppt/slideLayouts/slideLayout284.xml" ContentType="application/vnd.openxmlformats-officedocument.presentationml.slideLayout+xml"/>
  <Override PartName="/ppt/theme/theme32.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33.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34.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35.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36.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7.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8.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9.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40.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41.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xml" ContentType="application/vnd.openxmlformats-officedocument.drawingml.chart+xml"/>
  <Override PartName="/ppt/theme/themeOverride5.xml" ContentType="application/vnd.openxmlformats-officedocument.themeOverride+xml"/>
  <Override PartName="/ppt/notesSlides/notesSlide53.xml" ContentType="application/vnd.openxmlformats-officedocument.presentationml.notesSlide+xml"/>
  <Override PartName="/ppt/charts/chart2.xml" ContentType="application/vnd.openxmlformats-officedocument.drawingml.chart+xml"/>
  <Override PartName="/ppt/theme/themeOverride6.xml" ContentType="application/vnd.openxmlformats-officedocument.themeOverride+xml"/>
  <Override PartName="/ppt/theme/themeOverride7.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8.xml" ContentType="application/vnd.openxmlformats-officedocument.themeOverride+xml"/>
  <Override PartName="/ppt/notesSlides/notesSlide57.xml" ContentType="application/vnd.openxmlformats-officedocument.presentationml.notesSlide+xml"/>
  <Override PartName="/ppt/theme/themeOverride9.xml" ContentType="application/vnd.openxmlformats-officedocument.themeOverride+xml"/>
  <Override PartName="/ppt/notesSlides/notesSlide58.xml" ContentType="application/vnd.openxmlformats-officedocument.presentationml.notesSlide+xml"/>
  <Override PartName="/ppt/theme/themeOverride10.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11.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heme/themeOverride12.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heme/themeOverride13.xml" ContentType="application/vnd.openxmlformats-officedocument.themeOverr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14.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heme/themeOverride15.xml" ContentType="application/vnd.openxmlformats-officedocument.themeOverr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heme/themeOverride16.xml" ContentType="application/vnd.openxmlformats-officedocument.themeOverr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theme/themeOverride17.xml" ContentType="application/vnd.openxmlformats-officedocument.themeOverr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theme/themeOverride18.xml" ContentType="application/vnd.openxmlformats-officedocument.themeOverr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theme/themeOverride19.xml" ContentType="application/vnd.openxmlformats-officedocument.themeOverride+xml"/>
  <Override PartName="/ppt/notesSlides/notesSlide145.xml" ContentType="application/vnd.openxmlformats-officedocument.presentationml.notesSlide+xml"/>
  <Override PartName="/ppt/theme/themeOverride20.xml" ContentType="application/vnd.openxmlformats-officedocument.themeOverr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theme/themeOverride21.xml" ContentType="application/vnd.openxmlformats-officedocument.themeOverr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theme/themeOverride22.xml" ContentType="application/vnd.openxmlformats-officedocument.themeOverride+xml"/>
  <Override PartName="/ppt/notesSlides/notesSlide150.xml" ContentType="application/vnd.openxmlformats-officedocument.presentationml.notesSlide+xml"/>
  <Override PartName="/ppt/theme/themeOverride23.xml" ContentType="application/vnd.openxmlformats-officedocument.themeOverride+xml"/>
  <Override PartName="/ppt/notesSlides/notesSlide151.xml" ContentType="application/vnd.openxmlformats-officedocument.presentationml.notesSlide+xml"/>
  <Override PartName="/ppt/theme/themeOverride24.xml" ContentType="application/vnd.openxmlformats-officedocument.themeOverride+xml"/>
  <Override PartName="/ppt/notesSlides/notesSlide152.xml" ContentType="application/vnd.openxmlformats-officedocument.presentationml.notesSlide+xml"/>
  <Override PartName="/ppt/theme/themeOverride25.xml" ContentType="application/vnd.openxmlformats-officedocument.themeOverride+xml"/>
  <Override PartName="/ppt/notesSlides/notesSlide153.xml" ContentType="application/vnd.openxmlformats-officedocument.presentationml.notesSlide+xml"/>
  <Override PartName="/ppt/theme/themeOverride26.xml" ContentType="application/vnd.openxmlformats-officedocument.themeOverr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75" r:id="rId2"/>
    <p:sldMasterId id="2147483729" r:id="rId3"/>
    <p:sldMasterId id="2147483801" r:id="rId4"/>
    <p:sldMasterId id="2147484013" r:id="rId5"/>
    <p:sldMasterId id="2147484251" r:id="rId6"/>
    <p:sldMasterId id="2147484679" r:id="rId7"/>
    <p:sldMasterId id="2147484901" r:id="rId8"/>
    <p:sldMasterId id="2147485018" r:id="rId9"/>
    <p:sldMasterId id="2147485061" r:id="rId10"/>
    <p:sldMasterId id="2147485073" r:id="rId11"/>
    <p:sldMasterId id="2147485085" r:id="rId12"/>
    <p:sldMasterId id="2147485099" r:id="rId13"/>
    <p:sldMasterId id="2147485149" r:id="rId14"/>
    <p:sldMasterId id="2147485155" r:id="rId15"/>
    <p:sldMasterId id="2147485157" r:id="rId16"/>
    <p:sldMasterId id="2147485169" r:id="rId17"/>
    <p:sldMasterId id="2147485172" r:id="rId18"/>
    <p:sldMasterId id="2147485184" r:id="rId19"/>
    <p:sldMasterId id="2147485198" r:id="rId20"/>
    <p:sldMasterId id="2147485212" r:id="rId21"/>
    <p:sldMasterId id="2147485215" r:id="rId22"/>
    <p:sldMasterId id="2147485227" r:id="rId23"/>
    <p:sldMasterId id="2147485239" r:id="rId24"/>
    <p:sldMasterId id="2147485251" r:id="rId25"/>
    <p:sldMasterId id="2147485263" r:id="rId26"/>
    <p:sldMasterId id="2147485275" r:id="rId27"/>
    <p:sldMasterId id="2147485287" r:id="rId28"/>
    <p:sldMasterId id="2147485299" r:id="rId29"/>
    <p:sldMasterId id="2147485311" r:id="rId30"/>
    <p:sldMasterId id="2147485313" r:id="rId31"/>
    <p:sldMasterId id="2147485325" r:id="rId32"/>
    <p:sldMasterId id="2147485327" r:id="rId33"/>
    <p:sldMasterId id="2147485339" r:id="rId34"/>
    <p:sldMasterId id="2147485351" r:id="rId35"/>
    <p:sldMasterId id="2147485381" r:id="rId36"/>
    <p:sldMasterId id="2147485393" r:id="rId37"/>
    <p:sldMasterId id="2147485405" r:id="rId38"/>
    <p:sldMasterId id="2147485408" r:id="rId39"/>
    <p:sldMasterId id="2147485420" r:id="rId40"/>
    <p:sldMasterId id="2147485432" r:id="rId41"/>
    <p:sldMasterId id="2147485445" r:id="rId42"/>
  </p:sldMasterIdLst>
  <p:notesMasterIdLst>
    <p:notesMasterId r:id="rId223"/>
  </p:notesMasterIdLst>
  <p:sldIdLst>
    <p:sldId id="256" r:id="rId43"/>
    <p:sldId id="4730" r:id="rId44"/>
    <p:sldId id="4731" r:id="rId45"/>
    <p:sldId id="4732" r:id="rId46"/>
    <p:sldId id="4733" r:id="rId47"/>
    <p:sldId id="4734" r:id="rId48"/>
    <p:sldId id="262" r:id="rId49"/>
    <p:sldId id="4735" r:id="rId50"/>
    <p:sldId id="264" r:id="rId51"/>
    <p:sldId id="265" r:id="rId52"/>
    <p:sldId id="4822" r:id="rId53"/>
    <p:sldId id="4737" r:id="rId54"/>
    <p:sldId id="4738" r:id="rId55"/>
    <p:sldId id="4739" r:id="rId56"/>
    <p:sldId id="4740" r:id="rId57"/>
    <p:sldId id="4821" r:id="rId58"/>
    <p:sldId id="4742" r:id="rId59"/>
    <p:sldId id="273" r:id="rId60"/>
    <p:sldId id="4743" r:id="rId61"/>
    <p:sldId id="1153" r:id="rId62"/>
    <p:sldId id="5416" r:id="rId63"/>
    <p:sldId id="5417" r:id="rId64"/>
    <p:sldId id="5418" r:id="rId65"/>
    <p:sldId id="347" r:id="rId66"/>
    <p:sldId id="348" r:id="rId67"/>
    <p:sldId id="384" r:id="rId68"/>
    <p:sldId id="5361" r:id="rId69"/>
    <p:sldId id="5362" r:id="rId70"/>
    <p:sldId id="5363" r:id="rId71"/>
    <p:sldId id="5364" r:id="rId72"/>
    <p:sldId id="5365" r:id="rId73"/>
    <p:sldId id="5366" r:id="rId74"/>
    <p:sldId id="5367" r:id="rId75"/>
    <p:sldId id="5368" r:id="rId76"/>
    <p:sldId id="5369" r:id="rId77"/>
    <p:sldId id="5370" r:id="rId78"/>
    <p:sldId id="5371" r:id="rId79"/>
    <p:sldId id="5372" r:id="rId80"/>
    <p:sldId id="3782" r:id="rId81"/>
    <p:sldId id="5441" r:id="rId82"/>
    <p:sldId id="4744" r:id="rId83"/>
    <p:sldId id="3783" r:id="rId84"/>
    <p:sldId id="5373" r:id="rId85"/>
    <p:sldId id="5374" r:id="rId86"/>
    <p:sldId id="5375" r:id="rId87"/>
    <p:sldId id="5376" r:id="rId88"/>
    <p:sldId id="5377" r:id="rId89"/>
    <p:sldId id="5378" r:id="rId90"/>
    <p:sldId id="5379" r:id="rId91"/>
    <p:sldId id="5380" r:id="rId92"/>
    <p:sldId id="5381" r:id="rId93"/>
    <p:sldId id="5382" r:id="rId94"/>
    <p:sldId id="5383" r:id="rId95"/>
    <p:sldId id="4746" r:id="rId96"/>
    <p:sldId id="5442" r:id="rId97"/>
    <p:sldId id="4749" r:id="rId98"/>
    <p:sldId id="5385" r:id="rId99"/>
    <p:sldId id="5384" r:id="rId100"/>
    <p:sldId id="4747" r:id="rId101"/>
    <p:sldId id="4726" r:id="rId102"/>
    <p:sldId id="4727" r:id="rId103"/>
    <p:sldId id="4135" r:id="rId104"/>
    <p:sldId id="5386" r:id="rId105"/>
    <p:sldId id="5387" r:id="rId106"/>
    <p:sldId id="5388" r:id="rId107"/>
    <p:sldId id="5389" r:id="rId108"/>
    <p:sldId id="5390" r:id="rId109"/>
    <p:sldId id="5391" r:id="rId110"/>
    <p:sldId id="4748" r:id="rId111"/>
    <p:sldId id="1154" r:id="rId112"/>
    <p:sldId id="4820" r:id="rId113"/>
    <p:sldId id="5419" r:id="rId114"/>
    <p:sldId id="388" r:id="rId115"/>
    <p:sldId id="381" r:id="rId116"/>
    <p:sldId id="408" r:id="rId117"/>
    <p:sldId id="298" r:id="rId118"/>
    <p:sldId id="300" r:id="rId119"/>
    <p:sldId id="302" r:id="rId120"/>
    <p:sldId id="303" r:id="rId121"/>
    <p:sldId id="304" r:id="rId122"/>
    <p:sldId id="5420" r:id="rId123"/>
    <p:sldId id="5421" r:id="rId124"/>
    <p:sldId id="5422" r:id="rId125"/>
    <p:sldId id="5423" r:id="rId126"/>
    <p:sldId id="5424" r:id="rId127"/>
    <p:sldId id="5425" r:id="rId128"/>
    <p:sldId id="5426" r:id="rId129"/>
    <p:sldId id="4823" r:id="rId130"/>
    <p:sldId id="4741" r:id="rId131"/>
    <p:sldId id="4136" r:id="rId132"/>
    <p:sldId id="4824" r:id="rId133"/>
    <p:sldId id="389" r:id="rId134"/>
    <p:sldId id="391" r:id="rId135"/>
    <p:sldId id="3799" r:id="rId136"/>
    <p:sldId id="5427" r:id="rId137"/>
    <p:sldId id="3800" r:id="rId138"/>
    <p:sldId id="5428" r:id="rId139"/>
    <p:sldId id="5429" r:id="rId140"/>
    <p:sldId id="5430" r:id="rId141"/>
    <p:sldId id="5431" r:id="rId142"/>
    <p:sldId id="5432" r:id="rId143"/>
    <p:sldId id="5433" r:id="rId144"/>
    <p:sldId id="5434" r:id="rId145"/>
    <p:sldId id="5443" r:id="rId146"/>
    <p:sldId id="5435" r:id="rId147"/>
    <p:sldId id="4826" r:id="rId148"/>
    <p:sldId id="4827" r:id="rId149"/>
    <p:sldId id="342" r:id="rId150"/>
    <p:sldId id="4198" r:id="rId151"/>
    <p:sldId id="4199" r:id="rId152"/>
    <p:sldId id="4152" r:id="rId153"/>
    <p:sldId id="4153" r:id="rId154"/>
    <p:sldId id="441" r:id="rId155"/>
    <p:sldId id="4141" r:id="rId156"/>
    <p:sldId id="4721" r:id="rId157"/>
    <p:sldId id="4722" r:id="rId158"/>
    <p:sldId id="4723" r:id="rId159"/>
    <p:sldId id="4724" r:id="rId160"/>
    <p:sldId id="4154" r:id="rId161"/>
    <p:sldId id="5548" r:id="rId162"/>
    <p:sldId id="4161" r:id="rId163"/>
    <p:sldId id="4162" r:id="rId164"/>
    <p:sldId id="4187" r:id="rId165"/>
    <p:sldId id="4176" r:id="rId166"/>
    <p:sldId id="4177" r:id="rId167"/>
    <p:sldId id="4178" r:id="rId168"/>
    <p:sldId id="4179" r:id="rId169"/>
    <p:sldId id="4180" r:id="rId170"/>
    <p:sldId id="4181" r:id="rId171"/>
    <p:sldId id="4182" r:id="rId172"/>
    <p:sldId id="4183" r:id="rId173"/>
    <p:sldId id="4184" r:id="rId174"/>
    <p:sldId id="4185" r:id="rId175"/>
    <p:sldId id="4186" r:id="rId176"/>
    <p:sldId id="4717" r:id="rId177"/>
    <p:sldId id="4718" r:id="rId178"/>
    <p:sldId id="4188" r:id="rId179"/>
    <p:sldId id="4197" r:id="rId180"/>
    <p:sldId id="4200" r:id="rId181"/>
    <p:sldId id="4201" r:id="rId182"/>
    <p:sldId id="4202" r:id="rId183"/>
    <p:sldId id="4203" r:id="rId184"/>
    <p:sldId id="4204" r:id="rId185"/>
    <p:sldId id="4205" r:id="rId186"/>
    <p:sldId id="4206" r:id="rId187"/>
    <p:sldId id="4207" r:id="rId188"/>
    <p:sldId id="4828" r:id="rId189"/>
    <p:sldId id="4829" r:id="rId190"/>
    <p:sldId id="5436" r:id="rId191"/>
    <p:sldId id="4830" r:id="rId192"/>
    <p:sldId id="5437" r:id="rId193"/>
    <p:sldId id="5438" r:id="rId194"/>
    <p:sldId id="3813" r:id="rId195"/>
    <p:sldId id="420" r:id="rId196"/>
    <p:sldId id="321" r:id="rId197"/>
    <p:sldId id="322" r:id="rId198"/>
    <p:sldId id="324" r:id="rId199"/>
    <p:sldId id="326" r:id="rId200"/>
    <p:sldId id="328" r:id="rId201"/>
    <p:sldId id="330" r:id="rId202"/>
    <p:sldId id="4833" r:id="rId203"/>
    <p:sldId id="4832" r:id="rId204"/>
    <p:sldId id="270" r:id="rId205"/>
    <p:sldId id="292" r:id="rId206"/>
    <p:sldId id="293" r:id="rId207"/>
    <p:sldId id="294" r:id="rId208"/>
    <p:sldId id="295" r:id="rId209"/>
    <p:sldId id="296" r:id="rId210"/>
    <p:sldId id="297" r:id="rId211"/>
    <p:sldId id="5439" r:id="rId212"/>
    <p:sldId id="5440" r:id="rId213"/>
    <p:sldId id="449" r:id="rId214"/>
    <p:sldId id="4046" r:id="rId215"/>
    <p:sldId id="260" r:id="rId216"/>
    <p:sldId id="261" r:id="rId217"/>
    <p:sldId id="266" r:id="rId218"/>
    <p:sldId id="267" r:id="rId219"/>
    <p:sldId id="268" r:id="rId220"/>
    <p:sldId id="286" r:id="rId221"/>
    <p:sldId id="4045" r:id="rId22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EDE1F0CD-C1D1-E34C-9466-2D1FCB69C530}">
          <p14:sldIdLst>
            <p14:sldId id="256"/>
            <p14:sldId id="4730"/>
            <p14:sldId id="4731"/>
            <p14:sldId id="4732"/>
            <p14:sldId id="4733"/>
            <p14:sldId id="4734"/>
            <p14:sldId id="262"/>
            <p14:sldId id="4735"/>
            <p14:sldId id="264"/>
            <p14:sldId id="265"/>
            <p14:sldId id="4822"/>
            <p14:sldId id="4737"/>
            <p14:sldId id="4738"/>
            <p14:sldId id="4739"/>
            <p14:sldId id="4740"/>
            <p14:sldId id="4821"/>
            <p14:sldId id="4742"/>
            <p14:sldId id="273"/>
            <p14:sldId id="4743"/>
            <p14:sldId id="1153"/>
          </p14:sldIdLst>
        </p14:section>
        <p14:section name="Introduction" id="{3A06A376-431B-5C4B-8623-123D9F736124}">
          <p14:sldIdLst>
            <p14:sldId id="5416"/>
            <p14:sldId id="5417"/>
            <p14:sldId id="5418"/>
            <p14:sldId id="347"/>
            <p14:sldId id="348"/>
            <p14:sldId id="384"/>
            <p14:sldId id="5361"/>
            <p14:sldId id="5362"/>
            <p14:sldId id="5363"/>
            <p14:sldId id="5364"/>
            <p14:sldId id="5365"/>
            <p14:sldId id="5366"/>
            <p14:sldId id="5367"/>
            <p14:sldId id="5368"/>
            <p14:sldId id="5369"/>
            <p14:sldId id="5370"/>
            <p14:sldId id="5371"/>
            <p14:sldId id="5372"/>
            <p14:sldId id="3782"/>
            <p14:sldId id="5441"/>
          </p14:sldIdLst>
        </p14:section>
        <p14:section name="Sermon" id="{17BCE3B9-0815-9241-A2B2-196DBBB2D470}">
          <p14:sldIdLst>
            <p14:sldId id="4744"/>
            <p14:sldId id="3783"/>
            <p14:sldId id="5373"/>
            <p14:sldId id="5374"/>
            <p14:sldId id="5375"/>
            <p14:sldId id="5376"/>
            <p14:sldId id="5377"/>
            <p14:sldId id="5378"/>
            <p14:sldId id="5379"/>
            <p14:sldId id="5380"/>
            <p14:sldId id="5381"/>
            <p14:sldId id="5382"/>
            <p14:sldId id="5383"/>
            <p14:sldId id="4746"/>
            <p14:sldId id="5442"/>
            <p14:sldId id="4749"/>
            <p14:sldId id="5385"/>
            <p14:sldId id="5384"/>
            <p14:sldId id="4747"/>
            <p14:sldId id="4726"/>
            <p14:sldId id="4727"/>
            <p14:sldId id="4135"/>
            <p14:sldId id="5386"/>
            <p14:sldId id="5387"/>
            <p14:sldId id="5388"/>
            <p14:sldId id="5389"/>
            <p14:sldId id="5390"/>
            <p14:sldId id="5391"/>
            <p14:sldId id="4748"/>
          </p14:sldIdLst>
        </p14:section>
        <p14:section name="Verses" id="{F00E1594-5C82-0040-BE77-EBCEB29C54B0}">
          <p14:sldIdLst>
            <p14:sldId id="1154"/>
            <p14:sldId id="4820"/>
            <p14:sldId id="5419"/>
            <p14:sldId id="388"/>
            <p14:sldId id="381"/>
            <p14:sldId id="408"/>
            <p14:sldId id="298"/>
            <p14:sldId id="300"/>
            <p14:sldId id="302"/>
            <p14:sldId id="303"/>
            <p14:sldId id="304"/>
            <p14:sldId id="5420"/>
            <p14:sldId id="5421"/>
            <p14:sldId id="5422"/>
            <p14:sldId id="5423"/>
            <p14:sldId id="5424"/>
            <p14:sldId id="5425"/>
            <p14:sldId id="5426"/>
            <p14:sldId id="4823"/>
            <p14:sldId id="4741"/>
            <p14:sldId id="4136"/>
            <p14:sldId id="4824"/>
            <p14:sldId id="389"/>
            <p14:sldId id="391"/>
            <p14:sldId id="3799"/>
            <p14:sldId id="5427"/>
            <p14:sldId id="3800"/>
            <p14:sldId id="5428"/>
            <p14:sldId id="5429"/>
            <p14:sldId id="5430"/>
            <p14:sldId id="5431"/>
            <p14:sldId id="5432"/>
            <p14:sldId id="5433"/>
            <p14:sldId id="5434"/>
            <p14:sldId id="5443"/>
            <p14:sldId id="5435"/>
            <p14:sldId id="4826"/>
            <p14:sldId id="4827"/>
            <p14:sldId id="342"/>
            <p14:sldId id="4198"/>
            <p14:sldId id="4199"/>
            <p14:sldId id="4152"/>
            <p14:sldId id="4153"/>
            <p14:sldId id="441"/>
            <p14:sldId id="4141"/>
            <p14:sldId id="4721"/>
            <p14:sldId id="4722"/>
            <p14:sldId id="4723"/>
            <p14:sldId id="4724"/>
            <p14:sldId id="4154"/>
            <p14:sldId id="5548"/>
            <p14:sldId id="4161"/>
            <p14:sldId id="4162"/>
            <p14:sldId id="4187"/>
            <p14:sldId id="4176"/>
            <p14:sldId id="4177"/>
            <p14:sldId id="4178"/>
            <p14:sldId id="4179"/>
            <p14:sldId id="4180"/>
            <p14:sldId id="4181"/>
            <p14:sldId id="4182"/>
            <p14:sldId id="4183"/>
            <p14:sldId id="4184"/>
            <p14:sldId id="4185"/>
            <p14:sldId id="4186"/>
            <p14:sldId id="4717"/>
            <p14:sldId id="4718"/>
            <p14:sldId id="4188"/>
            <p14:sldId id="4197"/>
            <p14:sldId id="4200"/>
            <p14:sldId id="4201"/>
            <p14:sldId id="4202"/>
            <p14:sldId id="4203"/>
            <p14:sldId id="4204"/>
            <p14:sldId id="4205"/>
            <p14:sldId id="4206"/>
            <p14:sldId id="4207"/>
          </p14:sldIdLst>
        </p14:section>
        <p14:section name="Conclusion" id="{05D06B35-AD8D-FE4A-AC20-5D0896C9EE11}">
          <p14:sldIdLst>
            <p14:sldId id="4828"/>
            <p14:sldId id="4829"/>
            <p14:sldId id="5436"/>
            <p14:sldId id="4830"/>
            <p14:sldId id="5437"/>
            <p14:sldId id="5438"/>
            <p14:sldId id="3813"/>
            <p14:sldId id="420"/>
            <p14:sldId id="321"/>
            <p14:sldId id="322"/>
            <p14:sldId id="324"/>
            <p14:sldId id="326"/>
            <p14:sldId id="328"/>
            <p14:sldId id="330"/>
            <p14:sldId id="4833"/>
            <p14:sldId id="4832"/>
            <p14:sldId id="270"/>
            <p14:sldId id="292"/>
            <p14:sldId id="293"/>
            <p14:sldId id="294"/>
            <p14:sldId id="295"/>
            <p14:sldId id="296"/>
            <p14:sldId id="297"/>
            <p14:sldId id="5439"/>
            <p14:sldId id="5440"/>
            <p14:sldId id="449"/>
            <p14:sldId id="4046"/>
          </p14:sldIdLst>
        </p14:section>
        <p14:section name="Supplements" id="{E9944F2B-A51C-D24D-A98E-EBA597974430}">
          <p14:sldIdLst>
            <p14:sldId id="260"/>
            <p14:sldId id="261"/>
            <p14:sldId id="266"/>
            <p14:sldId id="267"/>
            <p14:sldId id="268"/>
            <p14:sldId id="286"/>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BF6EA"/>
    <a:srgbClr val="FE2700"/>
    <a:srgbClr val="000000"/>
    <a:srgbClr val="CC0000"/>
    <a:srgbClr val="800080"/>
    <a:srgbClr val="000099"/>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46341" autoAdjust="0"/>
    <p:restoredTop sz="74672" autoAdjust="0"/>
  </p:normalViewPr>
  <p:slideViewPr>
    <p:cSldViewPr>
      <p:cViewPr varScale="1">
        <p:scale>
          <a:sx n="31" d="100"/>
          <a:sy n="31" d="100"/>
        </p:scale>
        <p:origin x="176" y="2072"/>
      </p:cViewPr>
      <p:guideLst>
        <p:guide orient="horz" pos="2160"/>
        <p:guide pos="2880"/>
      </p:guideLst>
    </p:cSldViewPr>
  </p:slideViewPr>
  <p:outlineViewPr>
    <p:cViewPr>
      <p:scale>
        <a:sx n="33" d="100"/>
        <a:sy n="33" d="100"/>
      </p:scale>
      <p:origin x="0" y="5768"/>
    </p:cViewPr>
  </p:outlineViewPr>
  <p:notesTextViewPr>
    <p:cViewPr>
      <p:scale>
        <a:sx n="100" d="100"/>
        <a:sy n="100" d="100"/>
      </p:scale>
      <p:origin x="0" y="0"/>
    </p:cViewPr>
  </p:notesTextViewPr>
  <p:sorterViewPr>
    <p:cViewPr varScale="1">
      <p:scale>
        <a:sx n="50" d="100"/>
        <a:sy n="50" d="100"/>
      </p:scale>
      <p:origin x="0" y="2252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1.xml"/><Relationship Id="rId84" Type="http://schemas.openxmlformats.org/officeDocument/2006/relationships/slide" Target="slides/slide42.xml"/><Relationship Id="rId138" Type="http://schemas.openxmlformats.org/officeDocument/2006/relationships/slide" Target="slides/slide96.xml"/><Relationship Id="rId159" Type="http://schemas.openxmlformats.org/officeDocument/2006/relationships/slide" Target="slides/slide117.xml"/><Relationship Id="rId170" Type="http://schemas.openxmlformats.org/officeDocument/2006/relationships/slide" Target="slides/slide128.xml"/><Relationship Id="rId191" Type="http://schemas.openxmlformats.org/officeDocument/2006/relationships/slide" Target="slides/slide149.xml"/><Relationship Id="rId205" Type="http://schemas.openxmlformats.org/officeDocument/2006/relationships/slide" Target="slides/slide163.xml"/><Relationship Id="rId226" Type="http://schemas.openxmlformats.org/officeDocument/2006/relationships/theme" Target="theme/theme1.xml"/><Relationship Id="rId107" Type="http://schemas.openxmlformats.org/officeDocument/2006/relationships/slide" Target="slides/slide6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1.xml"/><Relationship Id="rId74" Type="http://schemas.openxmlformats.org/officeDocument/2006/relationships/slide" Target="slides/slide32.xml"/><Relationship Id="rId128" Type="http://schemas.openxmlformats.org/officeDocument/2006/relationships/slide" Target="slides/slide86.xml"/><Relationship Id="rId149" Type="http://schemas.openxmlformats.org/officeDocument/2006/relationships/slide" Target="slides/slide107.xml"/><Relationship Id="rId5" Type="http://schemas.openxmlformats.org/officeDocument/2006/relationships/slideMaster" Target="slideMasters/slideMaster5.xml"/><Relationship Id="rId95" Type="http://schemas.openxmlformats.org/officeDocument/2006/relationships/slide" Target="slides/slide53.xml"/><Relationship Id="rId160" Type="http://schemas.openxmlformats.org/officeDocument/2006/relationships/slide" Target="slides/slide118.xml"/><Relationship Id="rId181" Type="http://schemas.openxmlformats.org/officeDocument/2006/relationships/slide" Target="slides/slide139.xml"/><Relationship Id="rId216" Type="http://schemas.openxmlformats.org/officeDocument/2006/relationships/slide" Target="slides/slide174.xml"/><Relationship Id="rId22" Type="http://schemas.openxmlformats.org/officeDocument/2006/relationships/slideMaster" Target="slideMasters/slideMaster22.xml"/><Relationship Id="rId43" Type="http://schemas.openxmlformats.org/officeDocument/2006/relationships/slide" Target="slides/slide1.xml"/><Relationship Id="rId64" Type="http://schemas.openxmlformats.org/officeDocument/2006/relationships/slide" Target="slides/slide22.xml"/><Relationship Id="rId118" Type="http://schemas.openxmlformats.org/officeDocument/2006/relationships/slide" Target="slides/slide76.xml"/><Relationship Id="rId139" Type="http://schemas.openxmlformats.org/officeDocument/2006/relationships/slide" Target="slides/slide97.xml"/><Relationship Id="rId85" Type="http://schemas.openxmlformats.org/officeDocument/2006/relationships/slide" Target="slides/slide43.xml"/><Relationship Id="rId150" Type="http://schemas.openxmlformats.org/officeDocument/2006/relationships/slide" Target="slides/slide108.xml"/><Relationship Id="rId171" Type="http://schemas.openxmlformats.org/officeDocument/2006/relationships/slide" Target="slides/slide129.xml"/><Relationship Id="rId192" Type="http://schemas.openxmlformats.org/officeDocument/2006/relationships/slide" Target="slides/slide150.xml"/><Relationship Id="rId206" Type="http://schemas.openxmlformats.org/officeDocument/2006/relationships/slide" Target="slides/slide164.xml"/><Relationship Id="rId227" Type="http://schemas.openxmlformats.org/officeDocument/2006/relationships/tableStyles" Target="tableStyle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6.xml"/><Relationship Id="rId129" Type="http://schemas.openxmlformats.org/officeDocument/2006/relationships/slide" Target="slides/slide87.xml"/><Relationship Id="rId54" Type="http://schemas.openxmlformats.org/officeDocument/2006/relationships/slide" Target="slides/slide12.xml"/><Relationship Id="rId75" Type="http://schemas.openxmlformats.org/officeDocument/2006/relationships/slide" Target="slides/slide33.xml"/><Relationship Id="rId96" Type="http://schemas.openxmlformats.org/officeDocument/2006/relationships/slide" Target="slides/slide54.xml"/><Relationship Id="rId140" Type="http://schemas.openxmlformats.org/officeDocument/2006/relationships/slide" Target="slides/slide98.xml"/><Relationship Id="rId161" Type="http://schemas.openxmlformats.org/officeDocument/2006/relationships/slide" Target="slides/slide119.xml"/><Relationship Id="rId182" Type="http://schemas.openxmlformats.org/officeDocument/2006/relationships/slide" Target="slides/slide140.xml"/><Relationship Id="rId217" Type="http://schemas.openxmlformats.org/officeDocument/2006/relationships/slide" Target="slides/slide175.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7.xml"/><Relationship Id="rId44" Type="http://schemas.openxmlformats.org/officeDocument/2006/relationships/slide" Target="slides/slide2.xml"/><Relationship Id="rId65" Type="http://schemas.openxmlformats.org/officeDocument/2006/relationships/slide" Target="slides/slide23.xml"/><Relationship Id="rId86" Type="http://schemas.openxmlformats.org/officeDocument/2006/relationships/slide" Target="slides/slide44.xml"/><Relationship Id="rId130" Type="http://schemas.openxmlformats.org/officeDocument/2006/relationships/slide" Target="slides/slide88.xml"/><Relationship Id="rId151" Type="http://schemas.openxmlformats.org/officeDocument/2006/relationships/slide" Target="slides/slide109.xml"/><Relationship Id="rId172" Type="http://schemas.openxmlformats.org/officeDocument/2006/relationships/slide" Target="slides/slide130.xml"/><Relationship Id="rId193" Type="http://schemas.openxmlformats.org/officeDocument/2006/relationships/slide" Target="slides/slide151.xml"/><Relationship Id="rId207" Type="http://schemas.openxmlformats.org/officeDocument/2006/relationships/slide" Target="slides/slide165.xml"/><Relationship Id="rId13" Type="http://schemas.openxmlformats.org/officeDocument/2006/relationships/slideMaster" Target="slideMasters/slideMaster13.xml"/><Relationship Id="rId109" Type="http://schemas.openxmlformats.org/officeDocument/2006/relationships/slide" Target="slides/slide67.xml"/><Relationship Id="rId34" Type="http://schemas.openxmlformats.org/officeDocument/2006/relationships/slideMaster" Target="slideMasters/slideMaster34.xml"/><Relationship Id="rId55" Type="http://schemas.openxmlformats.org/officeDocument/2006/relationships/slide" Target="slides/slide13.xml"/><Relationship Id="rId76" Type="http://schemas.openxmlformats.org/officeDocument/2006/relationships/slide" Target="slides/slide34.xml"/><Relationship Id="rId97" Type="http://schemas.openxmlformats.org/officeDocument/2006/relationships/slide" Target="slides/slide55.xml"/><Relationship Id="rId120" Type="http://schemas.openxmlformats.org/officeDocument/2006/relationships/slide" Target="slides/slide78.xml"/><Relationship Id="rId141" Type="http://schemas.openxmlformats.org/officeDocument/2006/relationships/slide" Target="slides/slide99.xml"/><Relationship Id="rId7" Type="http://schemas.openxmlformats.org/officeDocument/2006/relationships/slideMaster" Target="slideMasters/slideMaster7.xml"/><Relationship Id="rId162" Type="http://schemas.openxmlformats.org/officeDocument/2006/relationships/slide" Target="slides/slide120.xml"/><Relationship Id="rId183" Type="http://schemas.openxmlformats.org/officeDocument/2006/relationships/slide" Target="slides/slide141.xml"/><Relationship Id="rId218" Type="http://schemas.openxmlformats.org/officeDocument/2006/relationships/slide" Target="slides/slide176.xml"/><Relationship Id="rId24" Type="http://schemas.openxmlformats.org/officeDocument/2006/relationships/slideMaster" Target="slideMasters/slideMaster24.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110" Type="http://schemas.openxmlformats.org/officeDocument/2006/relationships/slide" Target="slides/slide68.xml"/><Relationship Id="rId131" Type="http://schemas.openxmlformats.org/officeDocument/2006/relationships/slide" Target="slides/slide89.xml"/><Relationship Id="rId152" Type="http://schemas.openxmlformats.org/officeDocument/2006/relationships/slide" Target="slides/slide110.xml"/><Relationship Id="rId173" Type="http://schemas.openxmlformats.org/officeDocument/2006/relationships/slide" Target="slides/slide131.xml"/><Relationship Id="rId194" Type="http://schemas.openxmlformats.org/officeDocument/2006/relationships/slide" Target="slides/slide152.xml"/><Relationship Id="rId208" Type="http://schemas.openxmlformats.org/officeDocument/2006/relationships/slide" Target="slides/slide16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8" Type="http://schemas.openxmlformats.org/officeDocument/2006/relationships/slideMaster" Target="slideMasters/slideMaster8.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163" Type="http://schemas.openxmlformats.org/officeDocument/2006/relationships/slide" Target="slides/slide121.xml"/><Relationship Id="rId184" Type="http://schemas.openxmlformats.org/officeDocument/2006/relationships/slide" Target="slides/slide142.xml"/><Relationship Id="rId219" Type="http://schemas.openxmlformats.org/officeDocument/2006/relationships/slide" Target="slides/slide177.xml"/><Relationship Id="rId3" Type="http://schemas.openxmlformats.org/officeDocument/2006/relationships/slideMaster" Target="slideMasters/slideMaster3.xml"/><Relationship Id="rId214" Type="http://schemas.openxmlformats.org/officeDocument/2006/relationships/slide" Target="slides/slide172.xml"/><Relationship Id="rId25" Type="http://schemas.openxmlformats.org/officeDocument/2006/relationships/slideMaster" Target="slideMasters/slideMaster25.xml"/><Relationship Id="rId46" Type="http://schemas.openxmlformats.org/officeDocument/2006/relationships/slide" Target="slides/slide4.xml"/><Relationship Id="rId67" Type="http://schemas.openxmlformats.org/officeDocument/2006/relationships/slide" Target="slides/slide25.xml"/><Relationship Id="rId116" Type="http://schemas.openxmlformats.org/officeDocument/2006/relationships/slide" Target="slides/slide74.xml"/><Relationship Id="rId137" Type="http://schemas.openxmlformats.org/officeDocument/2006/relationships/slide" Target="slides/slide95.xml"/><Relationship Id="rId158" Type="http://schemas.openxmlformats.org/officeDocument/2006/relationships/slide" Target="slides/slide11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0.xml"/><Relationship Id="rId83" Type="http://schemas.openxmlformats.org/officeDocument/2006/relationships/slide" Target="slides/slide41.xml"/><Relationship Id="rId88" Type="http://schemas.openxmlformats.org/officeDocument/2006/relationships/slide" Target="slides/slide46.xml"/><Relationship Id="rId111" Type="http://schemas.openxmlformats.org/officeDocument/2006/relationships/slide" Target="slides/slide69.xml"/><Relationship Id="rId132" Type="http://schemas.openxmlformats.org/officeDocument/2006/relationships/slide" Target="slides/slide90.xml"/><Relationship Id="rId153" Type="http://schemas.openxmlformats.org/officeDocument/2006/relationships/slide" Target="slides/slide111.xml"/><Relationship Id="rId174" Type="http://schemas.openxmlformats.org/officeDocument/2006/relationships/slide" Target="slides/slide132.xml"/><Relationship Id="rId179" Type="http://schemas.openxmlformats.org/officeDocument/2006/relationships/slide" Target="slides/slide137.xml"/><Relationship Id="rId195" Type="http://schemas.openxmlformats.org/officeDocument/2006/relationships/slide" Target="slides/slide153.xml"/><Relationship Id="rId209" Type="http://schemas.openxmlformats.org/officeDocument/2006/relationships/slide" Target="slides/slide167.xml"/><Relationship Id="rId190" Type="http://schemas.openxmlformats.org/officeDocument/2006/relationships/slide" Target="slides/slide148.xml"/><Relationship Id="rId204" Type="http://schemas.openxmlformats.org/officeDocument/2006/relationships/slide" Target="slides/slide162.xml"/><Relationship Id="rId220" Type="http://schemas.openxmlformats.org/officeDocument/2006/relationships/slide" Target="slides/slide178.xml"/><Relationship Id="rId225"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5.xml"/><Relationship Id="rId106" Type="http://schemas.openxmlformats.org/officeDocument/2006/relationships/slide" Target="slides/slide64.xml"/><Relationship Id="rId127" Type="http://schemas.openxmlformats.org/officeDocument/2006/relationships/slide" Target="slides/slide8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0.xml"/><Relationship Id="rId73" Type="http://schemas.openxmlformats.org/officeDocument/2006/relationships/slide" Target="slides/slide31.xml"/><Relationship Id="rId78" Type="http://schemas.openxmlformats.org/officeDocument/2006/relationships/slide" Target="slides/slide36.xml"/><Relationship Id="rId94" Type="http://schemas.openxmlformats.org/officeDocument/2006/relationships/slide" Target="slides/slide52.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43" Type="http://schemas.openxmlformats.org/officeDocument/2006/relationships/slide" Target="slides/slide101.xml"/><Relationship Id="rId148" Type="http://schemas.openxmlformats.org/officeDocument/2006/relationships/slide" Target="slides/slide106.xml"/><Relationship Id="rId164" Type="http://schemas.openxmlformats.org/officeDocument/2006/relationships/slide" Target="slides/slide122.xml"/><Relationship Id="rId169" Type="http://schemas.openxmlformats.org/officeDocument/2006/relationships/slide" Target="slides/slide127.xml"/><Relationship Id="rId185" Type="http://schemas.openxmlformats.org/officeDocument/2006/relationships/slide" Target="slides/slide14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8.xml"/><Relationship Id="rId210" Type="http://schemas.openxmlformats.org/officeDocument/2006/relationships/slide" Target="slides/slide168.xml"/><Relationship Id="rId215" Type="http://schemas.openxmlformats.org/officeDocument/2006/relationships/slide" Target="slides/slide173.xml"/><Relationship Id="rId26" Type="http://schemas.openxmlformats.org/officeDocument/2006/relationships/slideMaster" Target="slideMasters/slideMaster26.xml"/><Relationship Id="rId47" Type="http://schemas.openxmlformats.org/officeDocument/2006/relationships/slide" Target="slides/slide5.xml"/><Relationship Id="rId68" Type="http://schemas.openxmlformats.org/officeDocument/2006/relationships/slide" Target="slides/slide26.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54" Type="http://schemas.openxmlformats.org/officeDocument/2006/relationships/slide" Target="slides/slide112.xml"/><Relationship Id="rId175" Type="http://schemas.openxmlformats.org/officeDocument/2006/relationships/slide" Target="slides/slide133.xml"/><Relationship Id="rId196" Type="http://schemas.openxmlformats.org/officeDocument/2006/relationships/slide" Target="slides/slide154.xml"/><Relationship Id="rId200" Type="http://schemas.openxmlformats.org/officeDocument/2006/relationships/slide" Target="slides/slide158.xml"/><Relationship Id="rId16" Type="http://schemas.openxmlformats.org/officeDocument/2006/relationships/slideMaster" Target="slideMasters/slideMaster16.xml"/><Relationship Id="rId221" Type="http://schemas.openxmlformats.org/officeDocument/2006/relationships/slide" Target="slides/slide179.xml"/><Relationship Id="rId37" Type="http://schemas.openxmlformats.org/officeDocument/2006/relationships/slideMaster" Target="slideMasters/slideMaster37.xml"/><Relationship Id="rId58" Type="http://schemas.openxmlformats.org/officeDocument/2006/relationships/slide" Target="slides/slide16.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44" Type="http://schemas.openxmlformats.org/officeDocument/2006/relationships/slide" Target="slides/slide102.xml"/><Relationship Id="rId90" Type="http://schemas.openxmlformats.org/officeDocument/2006/relationships/slide" Target="slides/slide48.xml"/><Relationship Id="rId165" Type="http://schemas.openxmlformats.org/officeDocument/2006/relationships/slide" Target="slides/slide123.xml"/><Relationship Id="rId186" Type="http://schemas.openxmlformats.org/officeDocument/2006/relationships/slide" Target="slides/slide144.xml"/><Relationship Id="rId211" Type="http://schemas.openxmlformats.org/officeDocument/2006/relationships/slide" Target="slides/slide169.xml"/><Relationship Id="rId27" Type="http://schemas.openxmlformats.org/officeDocument/2006/relationships/slideMaster" Target="slideMasters/slideMaster27.xml"/><Relationship Id="rId48" Type="http://schemas.openxmlformats.org/officeDocument/2006/relationships/slide" Target="slides/slide6.xml"/><Relationship Id="rId69" Type="http://schemas.openxmlformats.org/officeDocument/2006/relationships/slide" Target="slides/slide27.xml"/><Relationship Id="rId113" Type="http://schemas.openxmlformats.org/officeDocument/2006/relationships/slide" Target="slides/slide71.xml"/><Relationship Id="rId134" Type="http://schemas.openxmlformats.org/officeDocument/2006/relationships/slide" Target="slides/slide92.xml"/><Relationship Id="rId80" Type="http://schemas.openxmlformats.org/officeDocument/2006/relationships/slide" Target="slides/slide38.xml"/><Relationship Id="rId155" Type="http://schemas.openxmlformats.org/officeDocument/2006/relationships/slide" Target="slides/slide113.xml"/><Relationship Id="rId176" Type="http://schemas.openxmlformats.org/officeDocument/2006/relationships/slide" Target="slides/slide134.xml"/><Relationship Id="rId197" Type="http://schemas.openxmlformats.org/officeDocument/2006/relationships/slide" Target="slides/slide155.xml"/><Relationship Id="rId201" Type="http://schemas.openxmlformats.org/officeDocument/2006/relationships/slide" Target="slides/slide159.xml"/><Relationship Id="rId222" Type="http://schemas.openxmlformats.org/officeDocument/2006/relationships/slide" Target="slides/slide18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7.xml"/><Relationship Id="rId103" Type="http://schemas.openxmlformats.org/officeDocument/2006/relationships/slide" Target="slides/slide61.xml"/><Relationship Id="rId124" Type="http://schemas.openxmlformats.org/officeDocument/2006/relationships/slide" Target="slides/slide82.xml"/><Relationship Id="rId70" Type="http://schemas.openxmlformats.org/officeDocument/2006/relationships/slide" Target="slides/slide28.xml"/><Relationship Id="rId91" Type="http://schemas.openxmlformats.org/officeDocument/2006/relationships/slide" Target="slides/slide49.xml"/><Relationship Id="rId145" Type="http://schemas.openxmlformats.org/officeDocument/2006/relationships/slide" Target="slides/slide103.xml"/><Relationship Id="rId166" Type="http://schemas.openxmlformats.org/officeDocument/2006/relationships/slide" Target="slides/slide124.xml"/><Relationship Id="rId187" Type="http://schemas.openxmlformats.org/officeDocument/2006/relationships/slide" Target="slides/slide145.xml"/><Relationship Id="rId1" Type="http://schemas.openxmlformats.org/officeDocument/2006/relationships/slideMaster" Target="slideMasters/slideMaster1.xml"/><Relationship Id="rId212" Type="http://schemas.openxmlformats.org/officeDocument/2006/relationships/slide" Target="slides/slide170.xml"/><Relationship Id="rId28" Type="http://schemas.openxmlformats.org/officeDocument/2006/relationships/slideMaster" Target="slideMasters/slideMaster28.xml"/><Relationship Id="rId49" Type="http://schemas.openxmlformats.org/officeDocument/2006/relationships/slide" Target="slides/slide7.xml"/><Relationship Id="rId114" Type="http://schemas.openxmlformats.org/officeDocument/2006/relationships/slide" Target="slides/slide72.xml"/><Relationship Id="rId60" Type="http://schemas.openxmlformats.org/officeDocument/2006/relationships/slide" Target="slides/slide18.xml"/><Relationship Id="rId81" Type="http://schemas.openxmlformats.org/officeDocument/2006/relationships/slide" Target="slides/slide39.xml"/><Relationship Id="rId135" Type="http://schemas.openxmlformats.org/officeDocument/2006/relationships/slide" Target="slides/slide93.xml"/><Relationship Id="rId156" Type="http://schemas.openxmlformats.org/officeDocument/2006/relationships/slide" Target="slides/slide114.xml"/><Relationship Id="rId177" Type="http://schemas.openxmlformats.org/officeDocument/2006/relationships/slide" Target="slides/slide135.xml"/><Relationship Id="rId198" Type="http://schemas.openxmlformats.org/officeDocument/2006/relationships/slide" Target="slides/slide156.xml"/><Relationship Id="rId202" Type="http://schemas.openxmlformats.org/officeDocument/2006/relationships/slide" Target="slides/slide160.xml"/><Relationship Id="rId223" Type="http://schemas.openxmlformats.org/officeDocument/2006/relationships/notesMaster" Target="notesMasters/notesMaster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8.xml"/><Relationship Id="rId104" Type="http://schemas.openxmlformats.org/officeDocument/2006/relationships/slide" Target="slides/slide62.xml"/><Relationship Id="rId125" Type="http://schemas.openxmlformats.org/officeDocument/2006/relationships/slide" Target="slides/slide83.xml"/><Relationship Id="rId146" Type="http://schemas.openxmlformats.org/officeDocument/2006/relationships/slide" Target="slides/slide104.xml"/><Relationship Id="rId167" Type="http://schemas.openxmlformats.org/officeDocument/2006/relationships/slide" Target="slides/slide125.xml"/><Relationship Id="rId188" Type="http://schemas.openxmlformats.org/officeDocument/2006/relationships/slide" Target="slides/slide146.xml"/><Relationship Id="rId71" Type="http://schemas.openxmlformats.org/officeDocument/2006/relationships/slide" Target="slides/slide29.xml"/><Relationship Id="rId92" Type="http://schemas.openxmlformats.org/officeDocument/2006/relationships/slide" Target="slides/slide50.xml"/><Relationship Id="rId213" Type="http://schemas.openxmlformats.org/officeDocument/2006/relationships/slide" Target="slides/slide17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73.xml"/><Relationship Id="rId136" Type="http://schemas.openxmlformats.org/officeDocument/2006/relationships/slide" Target="slides/slide94.xml"/><Relationship Id="rId157" Type="http://schemas.openxmlformats.org/officeDocument/2006/relationships/slide" Target="slides/slide115.xml"/><Relationship Id="rId178" Type="http://schemas.openxmlformats.org/officeDocument/2006/relationships/slide" Target="slides/slide136.xml"/><Relationship Id="rId61" Type="http://schemas.openxmlformats.org/officeDocument/2006/relationships/slide" Target="slides/slide19.xml"/><Relationship Id="rId82" Type="http://schemas.openxmlformats.org/officeDocument/2006/relationships/slide" Target="slides/slide40.xml"/><Relationship Id="rId199" Type="http://schemas.openxmlformats.org/officeDocument/2006/relationships/slide" Target="slides/slide157.xml"/><Relationship Id="rId203" Type="http://schemas.openxmlformats.org/officeDocument/2006/relationships/slide" Target="slides/slide161.xml"/><Relationship Id="rId19" Type="http://schemas.openxmlformats.org/officeDocument/2006/relationships/slideMaster" Target="slideMasters/slideMaster19.xml"/><Relationship Id="rId224" Type="http://schemas.openxmlformats.org/officeDocument/2006/relationships/presProps" Target="presProps.xml"/><Relationship Id="rId30" Type="http://schemas.openxmlformats.org/officeDocument/2006/relationships/slideMaster" Target="slideMasters/slideMaster30.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168" Type="http://schemas.openxmlformats.org/officeDocument/2006/relationships/slide" Target="slides/slide126.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189" Type="http://schemas.openxmlformats.org/officeDocument/2006/relationships/slide" Target="slides/slide147.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5.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48DB-6D4E-B965-539226F27026}"/>
            </c:ext>
          </c:extLst>
        </c:ser>
        <c:dLbls>
          <c:showLegendKey val="0"/>
          <c:showVal val="0"/>
          <c:showCatName val="0"/>
          <c:showSerName val="0"/>
          <c:showPercent val="0"/>
          <c:showBubbleSize val="0"/>
        </c:dLbls>
        <c:gapWidth val="150"/>
        <c:shape val="box"/>
        <c:axId val="269513088"/>
        <c:axId val="269514624"/>
        <c:axId val="0"/>
      </c:bar3DChart>
      <c:catAx>
        <c:axId val="269513088"/>
        <c:scaling>
          <c:orientation val="minMax"/>
        </c:scaling>
        <c:delete val="0"/>
        <c:axPos val="b"/>
        <c:numFmt formatCode="General" sourceLinked="0"/>
        <c:majorTickMark val="out"/>
        <c:minorTickMark val="none"/>
        <c:tickLblPos val="nextTo"/>
        <c:txPr>
          <a:bodyPr/>
          <a:lstStyle/>
          <a:p>
            <a:pPr>
              <a:defRPr sz="1600" b="1"/>
            </a:pPr>
            <a:endParaRPr lang="en-US"/>
          </a:p>
        </c:txPr>
        <c:crossAx val="269514624"/>
        <c:crosses val="autoZero"/>
        <c:auto val="1"/>
        <c:lblAlgn val="ctr"/>
        <c:lblOffset val="100"/>
        <c:noMultiLvlLbl val="0"/>
      </c:catAx>
      <c:valAx>
        <c:axId val="269514624"/>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269513088"/>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E5D8-C34A-B808-830CF9458673}"/>
            </c:ext>
          </c:extLst>
        </c:ser>
        <c:dLbls>
          <c:showLegendKey val="0"/>
          <c:showVal val="0"/>
          <c:showCatName val="0"/>
          <c:showSerName val="0"/>
          <c:showPercent val="0"/>
          <c:showBubbleSize val="0"/>
        </c:dLbls>
        <c:gapWidth val="150"/>
        <c:shape val="box"/>
        <c:axId val="62028416"/>
        <c:axId val="216216704"/>
        <c:axId val="0"/>
      </c:bar3DChart>
      <c:catAx>
        <c:axId val="62028416"/>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216216704"/>
        <c:crosses val="autoZero"/>
        <c:auto val="1"/>
        <c:lblAlgn val="ctr"/>
        <c:lblOffset val="100"/>
        <c:noMultiLvlLbl val="0"/>
      </c:catAx>
      <c:valAx>
        <c:axId val="216216704"/>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62028416"/>
        <c:crosses val="autoZero"/>
        <c:crossBetween val="between"/>
      </c:valAx>
      <c:spPr>
        <a:ln>
          <a:noFill/>
        </a:ln>
      </c:spPr>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ar-JO" dirty="0"/>
            <a:t>الدفن</a:t>
          </a:r>
          <a:endParaRPr lang="en-US" dirty="0"/>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ar-JO" dirty="0"/>
            <a:t>القيامة</a:t>
          </a:r>
          <a:endParaRPr lang="en-US" dirty="0"/>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ar-JO" dirty="0"/>
            <a:t>الموت</a:t>
          </a:r>
          <a:endParaRPr lang="en-US" dirty="0"/>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pt>
    <dgm:pt modelId="{9384EA35-9B61-C346-BDBD-964737CBBFD8}" type="pres">
      <dgm:prSet presAssocID="{E6F53C06-4E31-D040-8F03-EF703A04D14F}" presName="wedge1" presStyleLbl="node1" presStyleIdx="0" presStyleCnt="3"/>
      <dgm:spPr/>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pt>
    <dgm:pt modelId="{6B5BD606-BF8F-BF4B-9313-F2FFFC4E6B8D}" type="pres">
      <dgm:prSet presAssocID="{E6F53C06-4E31-D040-8F03-EF703A04D14F}" presName="wedge2" presStyleLbl="node1" presStyleIdx="1" presStyleCnt="3"/>
      <dgm:spPr/>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pt>
    <dgm:pt modelId="{7A1F332F-0EF0-AC41-905E-4CA0527D6167}" type="pres">
      <dgm:prSet presAssocID="{E6F53C06-4E31-D040-8F03-EF703A04D14F}" presName="wedge3" presStyleLbl="node1" presStyleIdx="2" presStyleCnt="3"/>
      <dgm:spPr/>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F7577A63-088C-CA44-AEC9-8E0EC39E1CE2}" srcId="{E6F53C06-4E31-D040-8F03-EF703A04D14F}" destId="{7D473E2F-916C-E843-9FD7-3FA101C1CDBB}" srcOrd="1" destOrd="0" parTransId="{E6E4C51B-20F9-954C-B5B9-38D5575BCAF3}" sibTransId="{BF3EB062-1A2A-FF47-A397-9630C2E82009}"/>
    <dgm:cxn modelId="{D77DEC63-1B5C-674C-BFBD-B7EB1469B4E4}" type="presOf" srcId="{C3740528-2A0E-7A44-A71D-1AD106D92C0C}" destId="{9384EA35-9B61-C346-BDBD-964737CBBFD8}" srcOrd="0" destOrd="0" presId="urn:microsoft.com/office/officeart/2005/8/layout/cycle8"/>
    <dgm:cxn modelId="{A38D666A-6A69-5346-83FE-BFCC7C35BE77}" type="presOf" srcId="{1761BF22-3663-6943-BC98-EA3FB97FC333}" destId="{62C367AA-B91C-A148-B86A-FB79D3F4E72B}" srcOrd="1" destOrd="0" presId="urn:microsoft.com/office/officeart/2005/8/layout/cycle8"/>
    <dgm:cxn modelId="{90EBD6A2-7238-DD4E-9E76-87BA5AE224F1}" type="presOf" srcId="{7D473E2F-916C-E843-9FD7-3FA101C1CDBB}" destId="{6B5BD606-BF8F-BF4B-9313-F2FFFC4E6B8D}" srcOrd="0" destOrd="0" presId="urn:microsoft.com/office/officeart/2005/8/layout/cycle8"/>
    <dgm:cxn modelId="{A2BD33A7-8542-BA48-9D21-1A8AB63B1251}" type="presOf" srcId="{E6F53C06-4E31-D040-8F03-EF703A04D14F}" destId="{7B602E98-C876-8342-BB3E-8277BEFF1E68}" srcOrd="0" destOrd="0" presId="urn:microsoft.com/office/officeart/2005/8/layout/cycle8"/>
    <dgm:cxn modelId="{6F9BC8C5-E225-464F-978E-CB122F567A05}" type="presOf" srcId="{1761BF22-3663-6943-BC98-EA3FB97FC333}" destId="{7A1F332F-0EF0-AC41-905E-4CA0527D6167}" srcOrd="0" destOrd="0" presId="urn:microsoft.com/office/officeart/2005/8/layout/cycle8"/>
    <dgm:cxn modelId="{FF34D5E2-3A1E-3144-B285-70FD4DAEE761}" type="presOf" srcId="{7D473E2F-916C-E843-9FD7-3FA101C1CDBB}" destId="{FD319245-54BA-8048-A706-9373F34590BA}" srcOrd="1" destOrd="0" presId="urn:microsoft.com/office/officeart/2005/8/layout/cycle8"/>
    <dgm:cxn modelId="{113A43E5-C205-B949-92C5-67E07372E275}" type="presOf" srcId="{C3740528-2A0E-7A44-A71D-1AD106D92C0C}" destId="{0CC4020D-20E9-C24E-A593-B54EE7503880}" srcOrd="1"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3CA2EDF9-0DA0-0540-864A-5ED5ADEAB19F}" srcId="{E6F53C06-4E31-D040-8F03-EF703A04D14F}" destId="{C3740528-2A0E-7A44-A71D-1AD106D92C0C}" srcOrd="0" destOrd="0" parTransId="{4A8C770C-8017-E643-8BD7-1FA17691D437}" sibTransId="{B3975846-99ED-F74A-8352-2BF546FA1DEF}"/>
    <dgm:cxn modelId="{096AF3DD-D6D4-4C46-A888-218F66F7BFE8}" type="presParOf" srcId="{7B602E98-C876-8342-BB3E-8277BEFF1E68}" destId="{9384EA35-9B61-C346-BDBD-964737CBBFD8}" srcOrd="0" destOrd="0" presId="urn:microsoft.com/office/officeart/2005/8/layout/cycle8"/>
    <dgm:cxn modelId="{931EE060-CF7C-8649-A73B-70D6FC6DC20A}" type="presParOf" srcId="{7B602E98-C876-8342-BB3E-8277BEFF1E68}" destId="{379C2E45-9820-9F4F-A5F0-A154F1E06CE9}" srcOrd="1" destOrd="0" presId="urn:microsoft.com/office/officeart/2005/8/layout/cycle8"/>
    <dgm:cxn modelId="{45E18C32-97B0-DF4C-BDBC-FC496C23A47F}" type="presParOf" srcId="{7B602E98-C876-8342-BB3E-8277BEFF1E68}" destId="{59781E3A-25AB-F041-8955-CC4D3E9F5ED6}" srcOrd="2" destOrd="0" presId="urn:microsoft.com/office/officeart/2005/8/layout/cycle8"/>
    <dgm:cxn modelId="{613669AD-BE48-3C4D-94C8-27275FA09326}" type="presParOf" srcId="{7B602E98-C876-8342-BB3E-8277BEFF1E68}" destId="{0CC4020D-20E9-C24E-A593-B54EE7503880}" srcOrd="3" destOrd="0" presId="urn:microsoft.com/office/officeart/2005/8/layout/cycle8"/>
    <dgm:cxn modelId="{B34EE695-F021-D740-94F4-04FC5C77A125}" type="presParOf" srcId="{7B602E98-C876-8342-BB3E-8277BEFF1E68}" destId="{6B5BD606-BF8F-BF4B-9313-F2FFFC4E6B8D}" srcOrd="4" destOrd="0" presId="urn:microsoft.com/office/officeart/2005/8/layout/cycle8"/>
    <dgm:cxn modelId="{237E30F4-3D3D-DB42-9B9A-414CA85F339A}" type="presParOf" srcId="{7B602E98-C876-8342-BB3E-8277BEFF1E68}" destId="{CB15719B-A3AD-B841-AC13-055D2CC4E00B}" srcOrd="5" destOrd="0" presId="urn:microsoft.com/office/officeart/2005/8/layout/cycle8"/>
    <dgm:cxn modelId="{FC53FC55-263E-0144-AD1F-F4A8C68FC293}" type="presParOf" srcId="{7B602E98-C876-8342-BB3E-8277BEFF1E68}" destId="{7980E43A-6F66-4245-AB55-5CEB3C5AFC88}" srcOrd="6" destOrd="0" presId="urn:microsoft.com/office/officeart/2005/8/layout/cycle8"/>
    <dgm:cxn modelId="{C01C4640-DF73-6F49-8566-69850A5F2DD1}" type="presParOf" srcId="{7B602E98-C876-8342-BB3E-8277BEFF1E68}" destId="{FD319245-54BA-8048-A706-9373F34590BA}" srcOrd="7" destOrd="0" presId="urn:microsoft.com/office/officeart/2005/8/layout/cycle8"/>
    <dgm:cxn modelId="{EC9C0D62-E144-CD4E-A177-9F41235E6E1D}" type="presParOf" srcId="{7B602E98-C876-8342-BB3E-8277BEFF1E68}" destId="{7A1F332F-0EF0-AC41-905E-4CA0527D6167}" srcOrd="8" destOrd="0" presId="urn:microsoft.com/office/officeart/2005/8/layout/cycle8"/>
    <dgm:cxn modelId="{98F6D5AD-E75F-EF40-AC7A-8BEBADE77AA3}" type="presParOf" srcId="{7B602E98-C876-8342-BB3E-8277BEFF1E68}" destId="{9D4ED958-D52A-C446-ACAE-990A24F506D2}" srcOrd="9" destOrd="0" presId="urn:microsoft.com/office/officeart/2005/8/layout/cycle8"/>
    <dgm:cxn modelId="{7B5B54F2-F795-1742-96B3-004B8668C60F}" type="presParOf" srcId="{7B602E98-C876-8342-BB3E-8277BEFF1E68}" destId="{2C99F39D-B4E7-7944-8D0B-FDAAB2E0F7D2}" srcOrd="10" destOrd="0" presId="urn:microsoft.com/office/officeart/2005/8/layout/cycle8"/>
    <dgm:cxn modelId="{193F5489-013D-DF43-9AE4-C2533765AC27}" type="presParOf" srcId="{7B602E98-C876-8342-BB3E-8277BEFF1E68}" destId="{62C367AA-B91C-A148-B86A-FB79D3F4E72B}" srcOrd="11" destOrd="0" presId="urn:microsoft.com/office/officeart/2005/8/layout/cycle8"/>
    <dgm:cxn modelId="{FB4C94F9-F636-FE49-8D5E-038EEA5B3323}" type="presParOf" srcId="{7B602E98-C876-8342-BB3E-8277BEFF1E68}" destId="{436E2647-1ED5-3148-9666-10A54B791D68}" srcOrd="12" destOrd="0" presId="urn:microsoft.com/office/officeart/2005/8/layout/cycle8"/>
    <dgm:cxn modelId="{96DB0B0C-DF41-804B-8955-CF28427564B6}" type="presParOf" srcId="{7B602E98-C876-8342-BB3E-8277BEFF1E68}" destId="{EBECA5EC-E10B-6541-880B-794BFF59D527}" srcOrd="13" destOrd="0" presId="urn:microsoft.com/office/officeart/2005/8/layout/cycle8"/>
    <dgm:cxn modelId="{4C281EF6-9318-454C-965F-77C2B8F6644C}"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2"/>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الموت</a:t>
          </a:r>
          <a:endParaRPr lang="en-US" sz="5300" kern="1200" dirty="0"/>
        </a:p>
      </dsp:txBody>
      <dsp:txXfrm>
        <a:off x="4081271" y="1185062"/>
        <a:ext cx="1463040" cy="1219200"/>
      </dsp:txXfrm>
    </dsp:sp>
    <dsp:sp modelId="{6B5BD606-BF8F-BF4B-9313-F2FFFC4E6B8D}">
      <dsp:nvSpPr>
        <dsp:cNvPr id="0" name=""/>
        <dsp:cNvSpPr/>
      </dsp:nvSpPr>
      <dsp:spPr>
        <a:xfrm>
          <a:off x="1837944" y="463296"/>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الدفن</a:t>
          </a:r>
          <a:endParaRPr lang="en-US" sz="5300" kern="1200" dirty="0"/>
        </a:p>
      </dsp:txBody>
      <dsp:txXfrm>
        <a:off x="2813304" y="3121152"/>
        <a:ext cx="2194560" cy="1072896"/>
      </dsp:txXfrm>
    </dsp:sp>
    <dsp:sp modelId="{7A1F332F-0EF0-AC41-905E-4CA0527D6167}">
      <dsp:nvSpPr>
        <dsp:cNvPr id="0" name=""/>
        <dsp:cNvSpPr/>
      </dsp:nvSpPr>
      <dsp:spPr>
        <a:xfrm>
          <a:off x="1753575" y="316992"/>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القيامة</a:t>
          </a:r>
          <a:endParaRPr lang="en-US" sz="5300" kern="1200" dirty="0"/>
        </a:p>
      </dsp:txBody>
      <dsp:txXfrm>
        <a:off x="2228088"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30723"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218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725"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30727"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A794F3F-C40D-154F-97F3-148C120A0BC7}" type="slidenum">
              <a:rPr lang="en-US"/>
              <a:pPr>
                <a:defRPr/>
              </a:pPr>
              <a:t>‹#›</a:t>
            </a:fld>
            <a:endParaRPr lang="en-US"/>
          </a:p>
        </p:txBody>
      </p:sp>
    </p:spTree>
    <p:extLst>
      <p:ext uri="{BB962C8B-B14F-4D97-AF65-F5344CB8AC3E}">
        <p14:creationId xmlns:p14="http://schemas.microsoft.com/office/powerpoint/2010/main" val="21525421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28692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Support those preaching the right message about Christ (1-6).</a:t>
            </a:r>
          </a:p>
        </p:txBody>
      </p:sp>
    </p:spTree>
    <p:extLst>
      <p:ext uri="{BB962C8B-B14F-4D97-AF65-F5344CB8AC3E}">
        <p14:creationId xmlns:p14="http://schemas.microsoft.com/office/powerpoint/2010/main" val="43280622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NS-19-Hebrews</a:t>
            </a:r>
          </a:p>
          <a:p>
            <a:r>
              <a:rPr lang="en-US" dirty="0">
                <a:cs typeface="ＭＳ Ｐゴシック" charset="0"/>
              </a:rPr>
              <a:t>NS-24-2 John-119</a:t>
            </a:r>
          </a:p>
          <a:p>
            <a:r>
              <a:rPr lang="en-US" dirty="0">
                <a:cs typeface="ＭＳ Ｐゴシック" charset="0"/>
              </a:rPr>
              <a:t>SA-15-Inheritance-56</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just" rtl="1">
              <a:spcBef>
                <a:spcPts val="0"/>
              </a:spcBef>
              <a:spcAft>
                <a:spcPts val="0"/>
              </a:spcAft>
            </a:pPr>
            <a:r>
              <a:rPr lang="ar-JO" sz="1200" b="0" i="0" u="none" strike="noStrike" dirty="0">
                <a:solidFill>
                  <a:srgbClr val="000000"/>
                </a:solidFill>
                <a:effectLst/>
                <a:latin typeface="Arial" panose="020B0604020202020204" pitchFamily="34" charset="0"/>
              </a:rPr>
              <a:t>إنَّ كوننا "ورثة الله" و"وارثين مع المسيح" هما بركتين مختلفتين في رومية 8: 17. نحن نعرف هذا لأنَّ البركة الثانية تشتمل على شرط "إنْ"- "إنْ كنَّا نتألَّم معه".</a:t>
            </a:r>
            <a:endParaRPr lang="ar-JO" b="0" dirty="0">
              <a:effectLst/>
            </a:endParaRPr>
          </a:p>
          <a:p>
            <a:pPr algn="just" rtl="1">
              <a:spcBef>
                <a:spcPts val="0"/>
              </a:spcBef>
              <a:spcAft>
                <a:spcPts val="0"/>
              </a:spcAft>
            </a:pPr>
            <a:r>
              <a:rPr lang="ar-JO" sz="1200" b="0" i="0" u="none" strike="noStrike" dirty="0">
                <a:solidFill>
                  <a:srgbClr val="000000"/>
                </a:solidFill>
                <a:effectLst/>
                <a:latin typeface="Arial" panose="020B0604020202020204" pitchFamily="34" charset="0"/>
              </a:rPr>
              <a:t>جميع المسيحيِّين هُم "ورثة الله" بواسطة الإيمان بيسوع المسيح، وهو ما يؤدِّي إلى الخلاص. وهذا يعني أنَّهم جميعًا حصلوا على الحياة الأبديَّة وعلى مكانةٍ جديدةٍ (مركزٍ) عند الله كأبناء. يشرح بولس هذا كثيرًا في رومية 8.</a:t>
            </a:r>
            <a:endParaRPr lang="ar-JO" b="0" dirty="0">
              <a:effectLst/>
            </a:endParaRPr>
          </a:p>
          <a:p>
            <a:pPr algn="just" rtl="1">
              <a:spcBef>
                <a:spcPts val="0"/>
              </a:spcBef>
              <a:spcAft>
                <a:spcPts val="0"/>
              </a:spcAft>
            </a:pPr>
            <a:r>
              <a:rPr lang="ar-JO" sz="1200" b="0" i="0" u="none" strike="noStrike" dirty="0">
                <a:solidFill>
                  <a:srgbClr val="000000"/>
                </a:solidFill>
                <a:effectLst/>
                <a:latin typeface="Arial" panose="020B0604020202020204" pitchFamily="34" charset="0"/>
              </a:rPr>
              <a:t>ولكن ليس كلُّ المؤمنين يشتركون في آلامه، كما لاحَظَ بولس في 1كورنثوس 2: 14-3: 5، حيث يُظهِر هذا المقطع أنَّ الكثيرين جسديُّون، أيْ أنَّهم لا يسيرون مع المسيح بطريقةٍ ثابتةٍ كما هي الحال مع "الإنسان الروحيّ". " ولكنَّ هؤلاء المسيحيِّين الذين يُضحُّون من أجل المسيح سيتألَّمون أيضًا مع المسيح ثمَّ "يشتركون في مجده" بوصفهم "ورثةً مع المسيح"، وهذا يعني أنَّهم سيملكون معه على الأرض بعد عودته (1كورنثوس 6: 1-2؛ رؤيا يوحنَّا 20: 4-6).</a:t>
            </a:r>
            <a:endParaRPr lang="ar-JO" b="0" dirty="0">
              <a:effectLst/>
            </a:endParaRP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Common-264</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OP-04-Numbers-93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OS-04-Numbers-155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OS-06-Joshua-182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OS-37-Haggai-160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NS-Rom5-8-Slide149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NS-19-Hebrews-66, 193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NS-24-2John-120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SA-15-Inheritance-35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TP-02-Inheritance NT Summary-11</a:t>
            </a:r>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219524223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indent="0">
              <a:buNone/>
            </a:pPr>
            <a:r>
              <a:rPr lang="en-US" sz="1200" kern="1200" dirty="0">
                <a:solidFill>
                  <a:schemeClr val="tx1"/>
                </a:solidFill>
                <a:effectLst/>
                <a:latin typeface="+mn-lt"/>
                <a:ea typeface="+mn-ea"/>
                <a:cs typeface="+mn-cs"/>
              </a:rPr>
              <a:t>Rick Griffith, Eschatology notes, 189</a:t>
            </a:r>
          </a:p>
          <a:p>
            <a:pPr marL="0" indent="0">
              <a:buNone/>
            </a:pPr>
            <a:r>
              <a:rPr lang="en-US" sz="1200" kern="1200" dirty="0">
                <a:solidFill>
                  <a:schemeClr val="tx1"/>
                </a:solidFill>
                <a:effectLst/>
                <a:latin typeface="+mn-lt"/>
                <a:ea typeface="+mn-ea"/>
                <a:cs typeface="+mn-cs"/>
              </a:rPr>
              <a:t>2. What is the nature of the heavenly rewards?  What will these rewards be like?</a:t>
            </a:r>
          </a:p>
          <a:p>
            <a:pPr marL="228600" indent="-228600">
              <a:buAutoNum type="arabicPeriod" startAt="2"/>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a.	Rewards of Possession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Five crowns (</a:t>
            </a:r>
            <a:r>
              <a:rPr lang="en-US" sz="1200" i="1" kern="1200" dirty="0" err="1">
                <a:solidFill>
                  <a:schemeClr val="tx1"/>
                </a:solidFill>
                <a:effectLst/>
                <a:latin typeface="+mn-lt"/>
                <a:ea typeface="+mn-ea"/>
                <a:cs typeface="+mn-cs"/>
              </a:rPr>
              <a:t>stephanos</a:t>
            </a:r>
            <a:r>
              <a:rPr lang="en-US" sz="1200" kern="1200" dirty="0">
                <a:solidFill>
                  <a:schemeClr val="tx1"/>
                </a:solidFill>
                <a:effectLst/>
                <a:latin typeface="+mn-lt"/>
                <a:ea typeface="+mn-ea"/>
                <a:cs typeface="+mn-cs"/>
              </a:rPr>
              <a:t>) are noted as personal possessions in heaven (cf. p. 76).  These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crowns are not kingly crowns (</a:t>
            </a:r>
            <a:r>
              <a:rPr lang="en-US" sz="1200" i="1" kern="1200" dirty="0">
                <a:solidFill>
                  <a:schemeClr val="tx1"/>
                </a:solidFill>
                <a:effectLst/>
                <a:latin typeface="+mn-lt"/>
                <a:ea typeface="+mn-ea"/>
                <a:cs typeface="+mn-cs"/>
              </a:rPr>
              <a:t>diadems</a:t>
            </a:r>
            <a:r>
              <a:rPr lang="en-US" sz="1200" kern="1200" dirty="0">
                <a:solidFill>
                  <a:schemeClr val="tx1"/>
                </a:solidFill>
                <a:effectLst/>
                <a:latin typeface="+mn-lt"/>
                <a:ea typeface="+mn-ea"/>
                <a:cs typeface="+mn-cs"/>
              </a:rPr>
              <a:t>) but victor’s wreaths made of vines or leaves (or even gold and silver in the form of a garland or wreath):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pPr marL="228600" indent="-228600">
              <a:buAutoNum type="alphaLcParenR"/>
            </a:pPr>
            <a:r>
              <a:rPr lang="en-US" sz="1200" kern="1200" dirty="0">
                <a:solidFill>
                  <a:schemeClr val="tx1"/>
                </a:solidFill>
                <a:effectLst/>
                <a:latin typeface="+mn-lt"/>
                <a:ea typeface="+mn-ea"/>
                <a:cs typeface="+mn-cs"/>
              </a:rPr>
              <a:t>An </a:t>
            </a:r>
            <a:r>
              <a:rPr lang="en-US" sz="1200" i="1" kern="1200" dirty="0">
                <a:solidFill>
                  <a:schemeClr val="tx1"/>
                </a:solidFill>
                <a:effectLst/>
                <a:latin typeface="+mn-lt"/>
                <a:ea typeface="+mn-ea"/>
                <a:cs typeface="+mn-cs"/>
              </a:rPr>
              <a:t>incorruptible crown</a:t>
            </a:r>
            <a:r>
              <a:rPr lang="en-US" sz="1200" kern="1200" dirty="0">
                <a:solidFill>
                  <a:schemeClr val="tx1"/>
                </a:solidFill>
                <a:effectLst/>
                <a:latin typeface="+mn-lt"/>
                <a:ea typeface="+mn-ea"/>
                <a:cs typeface="+mn-cs"/>
              </a:rPr>
              <a:t> is for those who master their flesh (1 Cor. 9:25).</a:t>
            </a:r>
            <a:endParaRPr lang="en-SG" sz="1200" kern="1200" dirty="0">
              <a:solidFill>
                <a:schemeClr val="tx1"/>
              </a:solidFill>
              <a:effectLst/>
              <a:latin typeface="+mn-lt"/>
              <a:ea typeface="+mn-ea"/>
              <a:cs typeface="+mn-cs"/>
            </a:endParaRPr>
          </a:p>
          <a:p>
            <a:pPr marL="228600" indent="-228600">
              <a:buAutoNum type="alphaLcParenR" startAt="2"/>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hope or joy</a:t>
            </a:r>
            <a:r>
              <a:rPr lang="en-US" sz="1200" kern="1200" dirty="0">
                <a:solidFill>
                  <a:schemeClr val="tx1"/>
                </a:solidFill>
                <a:effectLst/>
                <a:latin typeface="+mn-lt"/>
                <a:ea typeface="+mn-ea"/>
                <a:cs typeface="+mn-cs"/>
              </a:rPr>
              <a:t> is for those who bore fruit in others’ lives for Christ (1 Thess. 2:19).  This is sometimes called the soul-winner’s crown.</a:t>
            </a:r>
            <a:endParaRPr lang="en-SG" sz="1200" kern="1200" dirty="0">
              <a:solidFill>
                <a:schemeClr val="tx1"/>
              </a:solidFill>
              <a:effectLst/>
              <a:latin typeface="+mn-lt"/>
              <a:ea typeface="+mn-ea"/>
              <a:cs typeface="+mn-cs"/>
            </a:endParaRPr>
          </a:p>
          <a:p>
            <a:pPr marL="228600" indent="-228600">
              <a:buAutoNum type="alphaLcParenR" startAt="3"/>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life</a:t>
            </a:r>
            <a:r>
              <a:rPr lang="en-US" sz="1200" kern="1200" dirty="0">
                <a:solidFill>
                  <a:schemeClr val="tx1"/>
                </a:solidFill>
                <a:effectLst/>
                <a:latin typeface="+mn-lt"/>
                <a:ea typeface="+mn-ea"/>
                <a:cs typeface="+mn-cs"/>
              </a:rPr>
              <a:t> is for believers who patiently endure trials and suffering (James 1:12; Rev. 2:10).</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glory</a:t>
            </a:r>
            <a:r>
              <a:rPr lang="en-US" sz="1200" kern="1200" dirty="0">
                <a:solidFill>
                  <a:schemeClr val="tx1"/>
                </a:solidFill>
                <a:effectLst/>
                <a:latin typeface="+mn-lt"/>
                <a:ea typeface="+mn-ea"/>
                <a:cs typeface="+mn-cs"/>
              </a:rPr>
              <a:t> rewards spiritual shepherds who feed the flock (1 Pet. 5:4).</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righteousness</a:t>
            </a:r>
            <a:r>
              <a:rPr lang="en-US" sz="1200" kern="1200" dirty="0">
                <a:solidFill>
                  <a:schemeClr val="tx1"/>
                </a:solidFill>
                <a:effectLst/>
                <a:latin typeface="+mn-lt"/>
                <a:ea typeface="+mn-ea"/>
                <a:cs typeface="+mn-cs"/>
              </a:rPr>
              <a:t> is for one longing for Christ’s return (2 Tim. 4:8).</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Rewards of Responsibility (cf. W. A. Criswell and Paige Patterson, </a:t>
            </a:r>
            <a:r>
              <a:rPr lang="en-US" sz="1200" i="1" kern="1200" dirty="0">
                <a:solidFill>
                  <a:schemeClr val="tx1"/>
                </a:solidFill>
                <a:effectLst/>
                <a:latin typeface="+mn-lt"/>
                <a:ea typeface="+mn-ea"/>
                <a:cs typeface="+mn-cs"/>
              </a:rPr>
              <a:t>Heaven</a:t>
            </a:r>
            <a:r>
              <a:rPr lang="en-US" sz="1200" kern="1200" dirty="0">
                <a:solidFill>
                  <a:schemeClr val="tx1"/>
                </a:solidFill>
                <a:effectLst/>
                <a:latin typeface="+mn-lt"/>
                <a:ea typeface="+mn-ea"/>
                <a:cs typeface="+mn-cs"/>
              </a:rPr>
              <a:t>, 208-14)</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In Luke 19:11-27 (Parable of the Ten Minas) Jesus taught that before going on a journey, a nobleman gave each of his ten servants the same amount of money—one mina each.  Upon returning, the master rewarded each accordingly with differing degrees of responsibility based on their faithfulness.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Matthew 25:14-30  (Parable of the Talents) records a similar story, except each man received a different amount of money to invest for his master (the one who buried his master’s money depicts an unsaved man, v. 30).  This parable also depicts varying degrees of reward: “His master replied, ‘Well done, good and faithful servant!   You have been faithful with a few things; I will put you in charge of many things.  Come and share your master’s happiness’” (v. 21).</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We too often view ownership as sinful, though this is not scriptural.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As joint-heirs with Christ (Rom. 8:17; Heb. 1:2), we own what He owns!  This is joint-ownership in a communal sense but “to deny private property inevitably ends in denying privacy” (Gilmore, 302) much like the mystical idea of blending into the “Total One.”  Ownership in heaven will not include the sinful possessiveness of earth.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We have a heavenly inheritance which is “imperishable and undefiled, and will not fade away, reserved in heaven for you” (1 Pet. 1:4 NASB).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However, a recent article argues against levels of reward (Craig L. Blomberg, “Degrees of Reward in the Kingdom of Heaven?” </a:t>
            </a:r>
            <a:r>
              <a:rPr lang="en-US" sz="1200" i="1" kern="1200" dirty="0">
                <a:solidFill>
                  <a:schemeClr val="tx1"/>
                </a:solidFill>
                <a:effectLst/>
                <a:latin typeface="+mn-lt"/>
                <a:ea typeface="+mn-ea"/>
                <a:cs typeface="+mn-cs"/>
              </a:rPr>
              <a:t>Journal of the Evangelical Theological Society</a:t>
            </a:r>
            <a:r>
              <a:rPr lang="en-US" sz="1200" kern="1200" dirty="0">
                <a:solidFill>
                  <a:schemeClr val="tx1"/>
                </a:solidFill>
                <a:effectLst/>
                <a:latin typeface="+mn-lt"/>
                <a:ea typeface="+mn-ea"/>
                <a:cs typeface="+mn-cs"/>
              </a:rPr>
              <a:t> 35 [June 1992]: 159-72).  He provides some interesting thoughts: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The vineyard worker parable teaches that each worker received the same pay no matter how long he worked (Matt. 20:1-16).  This teaches that all believers are rewarded equally since all receive pay by grace.  The ending, “the last shall be first, and the first, last” (v. 16), means that all positions in heaven are interchangeable.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Do they indeed receive pay by grace?  In each case the pay was for work, not faith.  The main point that “the last shall be first, and the first, last” (v. 16) may better indicate that God’s system of ranking people in heaven differs from that which man uses on earth.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Scholars do not agree on the form these differing heavenly rewards will take.  Suggestions include capacity for service, added responsibilities, degree of bliss, possessions, and an enriched relationship with God.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Our ignorance of the type of reward does not deny its existence (see preceding discussion for more details on types of reward).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	If heaven is perfection, how can there be varying degrees of perfection?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This may seem inappropriate from our vantage point since we are not God, but he has made many perfect things which differ in quality even in our present world.  For example, plants are perfectly made yet less durable than jewels.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	Blomberg considers passages generally used to teach rewards not convincing.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The crown passages speak of the reward of eternal life itself, not something in addition to it (1 Cor. 9:25; 1 Thess. 2:19; 2 Tim. 4:8; Jas. 1:12; 1 Pet. 5:4).  [But this does not seem to be the normal reading of each passage.]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The texts about those who are the “least” or “greatest” relate only to the “present aspects of the kingdom” (Matt. 5:19; 11:11; 18:4; Mark 9:34-35; Luke 9:48).  [No, for people here are compared with the least of the people there.]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The quality of each man’s works and their rewards (1 Cor. 3:11-15) relates to degree of shame or satisfaction at the judgment (cf. 1 John 2:28), not the lasting results of it which persist for all time in an everlasting hierarchy.  [Even this is not correct, since verse 14 declares that “if what he has built survives, he will receive his reward.”  It is true that the nature of the reward is not stated, so the belief that it is merely momentary satisfaction may be true or false—no one knows.  However, 2 Corinthians 5:10 does indicate that each will be judged for his deeds and “will receive what is due him.”]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arguments of Blomberg should be considered.  This article is worth reading.  Perhaps we need to re-evaluate long-held views in this area.</a:t>
            </a:r>
            <a:endParaRPr lang="en-SG" sz="1200" kern="1200" dirty="0">
              <a:solidFill>
                <a:schemeClr val="tx1"/>
              </a:solidFill>
              <a:effectLst/>
              <a:latin typeface="+mn-lt"/>
              <a:ea typeface="+mn-ea"/>
              <a:cs typeface="+mn-cs"/>
            </a:endParaRPr>
          </a:p>
          <a:p>
            <a:endParaRPr lang="en-US" dirty="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Do not support preachers of heresy (7-13).</a:t>
            </a:r>
          </a:p>
        </p:txBody>
      </p:sp>
    </p:spTree>
    <p:extLst>
      <p:ext uri="{BB962C8B-B14F-4D97-AF65-F5344CB8AC3E}">
        <p14:creationId xmlns:p14="http://schemas.microsoft.com/office/powerpoint/2010/main" val="66431872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5" name="Slide Image Placeholder 1"/>
          <p:cNvSpPr>
            <a:spLocks noGrp="1" noRot="1" noChangeAspect="1"/>
          </p:cNvSpPr>
          <p:nvPr>
            <p:ph type="sldImg"/>
          </p:nvPr>
        </p:nvSpPr>
        <p:spPr>
          <a:ln/>
        </p:spPr>
      </p:sp>
      <p:sp>
        <p:nvSpPr>
          <p:cNvPr id="82022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202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626EF6-0E2E-5F4B-ADBF-E7249DB77FD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A44B61-38F9-924C-9B2A-DB0C7F19590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ln/>
        </p:spPr>
      </p:sp>
      <p:sp>
        <p:nvSpPr>
          <p:cNvPr id="822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22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4E6AA23-D1A1-EA42-AF30-26BFA04CA62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8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045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4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In </a:t>
            </a:r>
            <a:r>
              <a:rPr lang="ar-SA" b="1" dirty="0">
                <a:latin typeface="Arial" panose="020B0604020202020204" pitchFamily="34" charset="0"/>
                <a:cs typeface="Arial" panose="020B0604020202020204" pitchFamily="34" charset="0"/>
              </a:rPr>
              <a:t>2 يوحنا</a:t>
            </a:r>
            <a:r>
              <a:rPr lang="en-US" b="1" dirty="0">
                <a:latin typeface="Arial" panose="020B0604020202020204" pitchFamily="34" charset="0"/>
                <a:cs typeface="Arial" panose="020B0604020202020204" pitchFamily="34" charset="0"/>
              </a:rPr>
              <a:t> 10 we see the teaching in a nutshell: Do not encourage false teaching in any way so you can live out the Good News!</a:t>
            </a:r>
          </a:p>
        </p:txBody>
      </p:sp>
    </p:spTree>
    <p:extLst>
      <p:ext uri="{BB962C8B-B14F-4D97-AF65-F5344CB8AC3E}">
        <p14:creationId xmlns:p14="http://schemas.microsoft.com/office/powerpoint/2010/main" val="361193737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135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Believers hold one of three basic views on eternal security, perseverance, and rewards. </a:t>
            </a:r>
          </a:p>
          <a:p>
            <a:r>
              <a:rPr lang="en-US" dirty="0">
                <a:latin typeface="Times New Roman" charset="0"/>
                <a:ea typeface="ＭＳ Ｐゴシック" charset="0"/>
                <a:cs typeface="ＭＳ Ｐゴシック" charset="0"/>
              </a:rPr>
              <a:t>1 • The Reformed view upholds perseverance saying that no believer can deny the faith—if someone does, he was not really a Christian as apostasy cannot happen.</a:t>
            </a:r>
          </a:p>
          <a:p>
            <a:r>
              <a:rPr lang="en-US" dirty="0">
                <a:latin typeface="Times New Roman" charset="0"/>
                <a:ea typeface="ＭＳ Ｐゴシック" charset="0"/>
                <a:cs typeface="ＭＳ Ｐゴシック" charset="0"/>
              </a:rPr>
              <a:t>2 • The Reformed View thus believes in security but you cannot tell if the person is a true believer until he dies without denying the Lord—thus no assurance of salvation.</a:t>
            </a:r>
          </a:p>
          <a:p>
            <a:r>
              <a:rPr lang="en-US" dirty="0">
                <a:latin typeface="Times New Roman" charset="0"/>
                <a:ea typeface="ＭＳ Ｐゴシック" charset="0"/>
                <a:cs typeface="ＭＳ Ｐゴシック" charset="0"/>
              </a:rPr>
              <a:t>3 • Arminians are the opposite. They advocate that true Christians can and do turn away from Christ—and this leads to them losing eternal life!</a:t>
            </a:r>
          </a:p>
          <a:p>
            <a:r>
              <a:rPr lang="en-US" dirty="0">
                <a:latin typeface="Times New Roman" charset="0"/>
                <a:ea typeface="ＭＳ Ｐゴシック" charset="0"/>
                <a:cs typeface="ＭＳ Ｐゴシック" charset="0"/>
              </a:rPr>
              <a:t>4 • Thus there is no security in salvation for the Arminian as one must keep walking with Christ to maintain salvation, which provides no assurance that one is saved.</a:t>
            </a:r>
          </a:p>
          <a:p>
            <a:r>
              <a:rPr lang="en-US" dirty="0">
                <a:latin typeface="Times New Roman" charset="0"/>
                <a:ea typeface="ＭＳ Ｐゴシック" charset="0"/>
                <a:cs typeface="ＭＳ Ｐゴシック" charset="0"/>
              </a:rPr>
              <a:t>5 • The Partakers View seeks to draw the best from both camps.</a:t>
            </a:r>
          </a:p>
          <a:p>
            <a:r>
              <a:rPr lang="en-US" dirty="0">
                <a:latin typeface="Times New Roman" charset="0"/>
                <a:ea typeface="ＭＳ Ｐゴシック" charset="0"/>
                <a:cs typeface="ＭＳ Ｐゴシック" charset="0"/>
              </a:rPr>
              <a:t>6 • Partakers teach that true Christians do abandon the faith—so they share this in common with the Arminian camp.</a:t>
            </a:r>
          </a:p>
          <a:p>
            <a:r>
              <a:rPr lang="en-US" dirty="0">
                <a:latin typeface="Times New Roman" charset="0"/>
                <a:ea typeface="ＭＳ Ｐゴシック" charset="0"/>
                <a:cs typeface="ＭＳ Ｐゴシック" charset="0"/>
              </a:rPr>
              <a:t>7 • But Partakers also share with the Reformed View the belief in eternal security—once saved, always saved—so salvation cannot be lost.</a:t>
            </a:r>
          </a:p>
          <a:p>
            <a:r>
              <a:rPr lang="en-US" dirty="0">
                <a:latin typeface="Times New Roman" charset="0"/>
                <a:ea typeface="ＭＳ Ｐゴシック" charset="0"/>
                <a:cs typeface="ＭＳ Ｐゴシック" charset="0"/>
              </a:rPr>
              <a:t>8 • Partakers also agree with Arminians that some believers do turn away, but this apostasy is seen as depriving them of rewards rather than losing salvation.</a:t>
            </a:r>
          </a:p>
          <a:p>
            <a:r>
              <a:rPr lang="en-US" dirty="0">
                <a:latin typeface="Times New Roman" charset="0"/>
                <a:ea typeface="ＭＳ Ｐゴシック" charset="0"/>
                <a:cs typeface="ＭＳ Ｐゴシック" charset="0"/>
              </a:rPr>
              <a:t>9 • In contrast to the other views, the Partakers have genuine assurance of salvation. But they do not give assurance of reward.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NS-19-Hebrews-64</a:t>
            </a:r>
          </a:p>
          <a:p>
            <a:r>
              <a:rPr lang="en-US" dirty="0">
                <a:latin typeface="Times New Roman" charset="0"/>
                <a:ea typeface="ＭＳ Ｐゴシック" charset="0"/>
                <a:cs typeface="ＭＳ Ｐゴシック" charset="0"/>
              </a:rPr>
              <a:t>SA-15-Inheritance-36</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9323078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415949-F90B-2D46-A552-2B7F90A95D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63C2CB-4B9F-F045-93C8-CBA2D7CC971C}"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863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530766-A2C4-6041-9665-5A616800F0B0}"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4C838F7-7BB9-EE46-8426-03269C77E5C5}"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884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D4D169-871D-534A-ABB5-01047FD1F639}"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A815310-8F86-6C44-8A12-F7392369590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DFDE6-9078-F149-AEBB-CB534CD315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6605548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2361509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In </a:t>
            </a:r>
            <a:r>
              <a:rPr lang="ar-SA" b="1" dirty="0">
                <a:latin typeface="Arial" panose="020B0604020202020204" pitchFamily="34" charset="0"/>
                <a:cs typeface="Arial" panose="020B0604020202020204" pitchFamily="34" charset="0"/>
              </a:rPr>
              <a:t>2 يوحنا</a:t>
            </a:r>
            <a:r>
              <a:rPr lang="en-US" b="1" dirty="0">
                <a:latin typeface="Arial" panose="020B0604020202020204" pitchFamily="34" charset="0"/>
                <a:cs typeface="Arial" panose="020B0604020202020204" pitchFamily="34" charset="0"/>
              </a:rPr>
              <a:t> 10 we see the teaching in a nutshell: Do not encourage false teaching in any way so you can live out the Good News!</a:t>
            </a:r>
          </a:p>
        </p:txBody>
      </p:sp>
    </p:spTree>
    <p:extLst>
      <p:ext uri="{BB962C8B-B14F-4D97-AF65-F5344CB8AC3E}">
        <p14:creationId xmlns:p14="http://schemas.microsoft.com/office/powerpoint/2010/main" val="361193737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4C0594-8C91-C24E-B725-65AC34FAF10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53457420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Support those preaching the right message about Christ (1-6).</a:t>
            </a:r>
          </a:p>
        </p:txBody>
      </p:sp>
    </p:spTree>
    <p:extLst>
      <p:ext uri="{BB962C8B-B14F-4D97-AF65-F5344CB8AC3E}">
        <p14:creationId xmlns:p14="http://schemas.microsoft.com/office/powerpoint/2010/main" val="43280622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0648239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12461370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Do not support preachers of heresy (7-13).</a:t>
            </a:r>
          </a:p>
        </p:txBody>
      </p:sp>
    </p:spTree>
    <p:extLst>
      <p:ext uri="{BB962C8B-B14F-4D97-AF65-F5344CB8AC3E}">
        <p14:creationId xmlns:p14="http://schemas.microsoft.com/office/powerpoint/2010/main" val="66431872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FF9714-D966-B54B-A220-62460ACBC99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21663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a:ln/>
        </p:spPr>
      </p:sp>
      <p:sp>
        <p:nvSpPr>
          <p:cNvPr id="1351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SA" sz="1200" b="1" dirty="0">
                <a:latin typeface="Arial" panose="020B0604020202020204" pitchFamily="34" charset="0"/>
                <a:ea typeface="ＭＳ Ｐゴシック" charset="0"/>
                <a:cs typeface="ＭＳ Ｐゴシック" charset="0"/>
              </a:rPr>
              <a:t>يلخص الدكتور جون هانا من مدرسة دالاس للاهوت الأمر جيدًا: "لقد عارض الإيمان المسيحي العديد من الخصوم – تهديدات من الدولة، أديان كاذبة منحوسة، وهراطقة داخل حدودها. جاء أكثر التهديد الديني من الغنوصية، التي كانت خطيرة بشكل خاص بسبب تماسكها الفكري. وإذ بدا أن الغنوصية تقدم أجوبة لأسئلة محيرة، فقد نجحت فقط في خلط جزء من الحق الكتابي مع الأخطاء."</a:t>
            </a:r>
          </a:p>
          <a:p>
            <a:pPr marL="0" marR="0" indent="0" algn="r" defTabSz="914400" rtl="1" eaLnBrk="0" fontAlgn="base" latinLnBrk="0" hangingPunct="0">
              <a:lnSpc>
                <a:spcPct val="100000"/>
              </a:lnSpc>
              <a:spcBef>
                <a:spcPct val="30000"/>
              </a:spcBef>
              <a:spcAft>
                <a:spcPct val="0"/>
              </a:spcAft>
              <a:buClrTx/>
              <a:buSzTx/>
              <a:buFontTx/>
              <a:buNone/>
              <a:tabLst/>
              <a:defRPr/>
            </a:pPr>
            <a:r>
              <a:rPr lang="ar-SA" sz="1200" b="1" dirty="0">
                <a:latin typeface="Arial" panose="020B0604020202020204" pitchFamily="34" charset="0"/>
                <a:ea typeface="ＭＳ Ｐゴシック" charset="0"/>
                <a:cs typeface="ＭＳ Ｐゴシック" charset="0"/>
              </a:rPr>
              <a:t>-	النص لهانا في هذا المخطط</a:t>
            </a:r>
          </a:p>
        </p:txBody>
      </p:sp>
      <p:sp>
        <p:nvSpPr>
          <p:cNvPr id="1351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0A60FB-066F-3545-82CD-419462C557E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9516404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DC4CB1-56EB-4F44-B63E-5A149E646DA5}" type="slidenum">
              <a:rPr lang="en-US" sz="1200"/>
              <a:pPr eaLnBrk="1" hangingPunct="1"/>
              <a:t>163</a:t>
            </a:fld>
            <a:endParaRPr lang="en-US" sz="1200"/>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1BD792-CC39-8747-A9BE-8DC4AAD0140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1AC431-F142-D041-B077-1A55B47F716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2994" name="Rectangle 2"/>
          <p:cNvSpPr>
            <a:spLocks noGrp="1" noRot="1" noChangeAspect="1" noChangeArrowheads="1"/>
          </p:cNvSpPr>
          <p:nvPr>
            <p:ph type="sldImg"/>
          </p:nvPr>
        </p:nvSpPr>
        <p:spPr>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962BA0-CFC5-B049-A51E-1E6A8D807F2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solidFill>
            <a:srgbClr val="FFFFFF"/>
          </a:solidFill>
          <a:ln>
            <a:solidFill>
              <a:srgbClr val="000000"/>
            </a:solidFill>
          </a:ln>
        </p:spPr>
        <p:txBody>
          <a:bodyPr/>
          <a:lstStyle/>
          <a:p>
            <a:pPr algn="r" rtl="1"/>
            <a:r>
              <a:rPr lang="ar-SA" dirty="0">
                <a:ea typeface="ＭＳ Ｐゴシック" charset="0"/>
                <a:cs typeface="ＭＳ Ｐゴシック" charset="0"/>
              </a:rPr>
              <a:t>"رسل كرو يهاجم نقاد فيلم ‘نوح‘: يقترب من الغباء المطلق." صحيفة الواشنطن تايمز 27 آذار2014. مقتبس في ويكيبيديا، "نوح (فيلم)."</a:t>
            </a:r>
            <a:endParaRPr lang="en-US" dirty="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D3AF7A-9F56-084C-923B-85A6E05793C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320A65-F0B5-904C-9A37-EE3E93207EBF}"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b="1" dirty="0">
                <a:latin typeface="Arial" panose="020B0604020202020204" pitchFamily="34" charset="0"/>
                <a:ea typeface="ＭＳ Ｐゴシック" charset="0"/>
                <a:cs typeface="Times New Roman" charset="0"/>
              </a:rPr>
              <a:t>http://www.refiningtruth.com/noah-genesis-6-facts/</a:t>
            </a: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05B3D1-3937-AC43-8DA2-BBE341EA0019}"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tLang="zh-CN" b="1" dirty="0">
              <a:latin typeface="Arial" panose="020B0604020202020204" pitchFamily="34" charset="0"/>
              <a:ea typeface="ＭＳ Ｐゴシック" charset="0"/>
              <a:cs typeface="Times New Roman"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DFDE6-9078-F149-AEBB-CB534CD315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6605548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C94CC0-8117-0D4D-93B0-C7255FEEDD1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173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NP NT Preaching (np)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algn="r" rtl="1"/>
            <a:r>
              <a:rPr lang="ar-SA" b="1" dirty="0">
                <a:latin typeface="Arial" panose="020B0604020202020204" pitchFamily="34" charset="0"/>
                <a:ea typeface="ＭＳ Ｐゴシック" charset="0"/>
                <a:cs typeface="ＭＳ Ｐゴシック" charset="0"/>
              </a:rPr>
              <a:t>علمت الغنوصية: (1) أن هناك ثنائية جوهرية للروحانية في معارضتها للمادة (الله، الذي هو روح، هو الخير الأسمى، في حين أن المادة هي الشر)؛ (2) إن الله لا يخلق المادة كونها تتعارض مع طبيعته؛ بل بالأحرى، فإن العالم، المادي والشرير قد خلق بواسطة القوة الخلاقة (انبثاق من الله)، والإنسان كائن مادي بروح مقيدة؛ و (3) ذلك أنه من خلال "المعرفة السرية،"  يصبح الخلاص حياة للهروب من القيود المادية للجسد. </a:t>
            </a:r>
          </a:p>
          <a:p>
            <a:pPr algn="r" rtl="1"/>
            <a:r>
              <a:rPr lang="ar-SA" b="1" dirty="0">
                <a:latin typeface="Arial" panose="020B0604020202020204" pitchFamily="34" charset="0"/>
                <a:ea typeface="ＭＳ Ｐゴシック" charset="0"/>
                <a:cs typeface="ＭＳ Ｐゴシック" charset="0"/>
              </a:rPr>
              <a:t>        النص لهانا في هذا المخطط</a:t>
            </a:r>
          </a:p>
          <a:p>
            <a:endParaRPr lang="en-US" b="1" dirty="0">
              <a:latin typeface="Arial" panose="020B0604020202020204" pitchFamily="34" charset="0"/>
              <a:ea typeface="ＭＳ Ｐゴシック" charset="0"/>
              <a:cs typeface="ＭＳ Ｐゴシック" charset="0"/>
            </a:endParaRPr>
          </a:p>
        </p:txBody>
      </p:sp>
      <p:sp>
        <p:nvSpPr>
          <p:cNvPr id="1372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1C0B12-B5F3-774E-B784-F2110582FAA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3694687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035EE90-538D-354F-AF70-32167452A519}" type="slidenum">
              <a:rPr lang="en-US" sz="1200"/>
              <a:pPr eaLnBrk="1" hangingPunct="1"/>
              <a:t>174</a:t>
            </a:fld>
            <a:endParaRPr lang="en-US" sz="120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000DD8-2757-3246-96ED-4084B1897D82}" type="slidenum">
              <a:rPr lang="en-US" sz="1200"/>
              <a:pPr eaLnBrk="1" hangingPunct="1"/>
              <a:t>175</a:t>
            </a:fld>
            <a:endParaRPr lang="en-US" sz="1200"/>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DE91DD9-98F7-FD47-AF8A-A4C1255ED3DD}" type="slidenum">
              <a:rPr lang="en-US" sz="1200"/>
              <a:pPr eaLnBrk="1" hangingPunct="1"/>
              <a:t>176</a:t>
            </a:fld>
            <a:endParaRPr lang="en-US" sz="1200"/>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ADD095-4800-054F-A97F-5D9950023365}" type="slidenum">
              <a:rPr lang="en-US" sz="1200"/>
              <a:pPr eaLnBrk="1" hangingPunct="1"/>
              <a:t>177</a:t>
            </a:fld>
            <a:endParaRPr lang="en-US" sz="1200"/>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40E4B0-AB84-0E42-8832-48CC86801F5B}" type="slidenum">
              <a:rPr lang="en-US" sz="1200"/>
              <a:pPr eaLnBrk="1" hangingPunct="1"/>
              <a:t>178</a:t>
            </a:fld>
            <a:endParaRPr lang="en-US" sz="1200"/>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algn="r" rtl="1"/>
            <a:r>
              <a:rPr lang="ar-SA" b="1" dirty="0">
                <a:latin typeface="Arial" panose="020B0604020202020204" pitchFamily="34" charset="0"/>
                <a:ea typeface="ＭＳ Ｐゴシック" charset="0"/>
                <a:cs typeface="ＭＳ Ｐゴシック" charset="0"/>
              </a:rPr>
              <a:t>"إن مفهوم الخلاص في الغنوصية هو كما يلي: الله بم يخلق العالم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1[ لكن كائنًا أقل قوة (القوة الخلاقة) هي التي خلقت هذا العالم الشرير و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2</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 الإنسان – حتى وإن كان في داخله شرارة خير.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3</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 ينتج الخلاص من توسيع قدرة تلك الطبيعة مع تقليل سيطرة المادية،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4</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 ويتم ذلك عن طريق التعاليم السرية للمعلمين الغنوصيين. وفي مقاومة هذا التعليم، تبنى كتاب مسيحيين وجهة نظر عالمية تتبنى إله الكتاب المقدس كونه الخالق الإلهي، مؤكدًا أن الخليقة صالحة رغم ما شابها من دمار لاحق، وأعتقت خلاص الروح والجسد أيضًا."</a:t>
            </a:r>
          </a:p>
          <a:p>
            <a:pPr algn="r" rtl="1"/>
            <a:r>
              <a:rPr lang="ar-SA" b="1" dirty="0">
                <a:latin typeface="Arial" panose="020B0604020202020204" pitchFamily="34" charset="0"/>
                <a:ea typeface="ＭＳ Ｐゴシック" charset="0"/>
                <a:cs typeface="ＭＳ Ｐゴシック" charset="0"/>
              </a:rPr>
              <a:t>النص لهانا في هذا المخطط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والرسوم بين القوسين هي لي</a:t>
            </a:r>
            <a:r>
              <a:rPr lang="en-US" b="1" dirty="0">
                <a:latin typeface="Arial" panose="020B0604020202020204" pitchFamily="34" charset="0"/>
                <a:ea typeface="ＭＳ Ｐゴシック" charset="0"/>
                <a:cs typeface="ＭＳ Ｐゴシック" charset="0"/>
              </a:rPr>
              <a:t>[</a:t>
            </a:r>
            <a:endParaRPr lang="ar-SA" b="1" dirty="0">
              <a:latin typeface="Arial" panose="020B0604020202020204" pitchFamily="34" charset="0"/>
              <a:ea typeface="ＭＳ Ｐゴシック" charset="0"/>
              <a:cs typeface="ＭＳ Ｐゴシック" charset="0"/>
            </a:endParaRPr>
          </a:p>
        </p:txBody>
      </p:sp>
      <p:sp>
        <p:nvSpPr>
          <p:cNvPr id="13926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C5201-26A7-FA4F-86D4-8F1F101B6C9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567680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919106-C671-DF42-8C30-9E7CF0D6C4B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939FE3-FD27-8F47-AD4B-C23632B6054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9DD4E61-09D3-B542-9CD7-E79EA9ECCAAA}"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http://</a:t>
            </a:r>
            <a:r>
              <a:rPr lang="en-US" b="1" dirty="0" err="1">
                <a:latin typeface="Arial" panose="020B0604020202020204" pitchFamily="34" charset="0"/>
                <a:ea typeface="ＭＳ Ｐゴシック" charset="0"/>
                <a:cs typeface="ＭＳ Ｐゴシック" charset="0"/>
              </a:rPr>
              <a:t>www.ccel.org</a:t>
            </a:r>
            <a:r>
              <a:rPr lang="en-US" b="1" dirty="0">
                <a:latin typeface="Arial" panose="020B0604020202020204" pitchFamily="34" charset="0"/>
                <a:ea typeface="ＭＳ Ｐゴシック" charset="0"/>
                <a:cs typeface="ＭＳ Ｐゴシック" charset="0"/>
              </a:rPr>
              <a:t>/fathers2/ANF-01/anf01-60.htm#P7477_2003920</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50340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Slide Image Placeholder 1"/>
          <p:cNvSpPr>
            <a:spLocks noGrp="1" noRot="1" noChangeAspect="1"/>
          </p:cNvSpPr>
          <p:nvPr>
            <p:ph type="sldImg"/>
          </p:nvPr>
        </p:nvSpPr>
        <p:spPr>
          <a:ln/>
        </p:spPr>
      </p:sp>
      <p:sp>
        <p:nvSpPr>
          <p:cNvPr id="3891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200" b="1" dirty="0">
                <a:latin typeface="Arial" panose="020B0604020202020204" pitchFamily="34" charset="0"/>
                <a:ea typeface="ＭＳ Ｐゴシック" charset="0"/>
                <a:cs typeface="ＭＳ Ｐゴシック" charset="0"/>
              </a:rPr>
              <a:t>The Nicene Creed (AD 325) was the second oldest creedal statement of the Early Church, preceded only by The Apostle</a:t>
            </a:r>
            <a:r>
              <a:rPr lang="fr-FR" sz="1200" b="1" dirty="0">
                <a:latin typeface="Arial" panose="020B0604020202020204" pitchFamily="34" charset="0"/>
                <a:ea typeface="ＭＳ Ｐゴシック" charset="0"/>
                <a:cs typeface="ＭＳ Ｐゴシック" charset="0"/>
              </a:rPr>
              <a:t>’</a:t>
            </a:r>
            <a:r>
              <a:rPr lang="en-US" sz="1200" b="1" dirty="0">
                <a:latin typeface="Arial" panose="020B0604020202020204" pitchFamily="34" charset="0"/>
                <a:ea typeface="ＭＳ Ｐゴシック" charset="0"/>
                <a:cs typeface="ＭＳ Ｐゴシック" charset="0"/>
              </a:rPr>
              <a:t>s Creed of 1</a:t>
            </a:r>
            <a:r>
              <a:rPr lang="en-US" sz="1200" b="1" baseline="30000" dirty="0">
                <a:latin typeface="Arial" panose="020B0604020202020204" pitchFamily="34" charset="0"/>
                <a:ea typeface="ＭＳ Ｐゴシック" charset="0"/>
                <a:cs typeface="ＭＳ Ｐゴシック" charset="0"/>
              </a:rPr>
              <a:t>st to </a:t>
            </a:r>
            <a:r>
              <a:rPr lang="en-US" sz="1200" b="1" dirty="0">
                <a:latin typeface="Arial" panose="020B0604020202020204" pitchFamily="34" charset="0"/>
                <a:ea typeface="ＭＳ Ｐゴシック" charset="0"/>
                <a:cs typeface="ＭＳ Ｐゴシック" charset="0"/>
              </a:rPr>
              <a:t>3</a:t>
            </a:r>
            <a:r>
              <a:rPr lang="en-US" sz="1200" b="1" baseline="30000" dirty="0">
                <a:latin typeface="Arial" panose="020B0604020202020204" pitchFamily="34" charset="0"/>
                <a:ea typeface="ＭＳ Ｐゴシック" charset="0"/>
                <a:cs typeface="ＭＳ Ｐゴシック" charset="0"/>
              </a:rPr>
              <a:t>rd</a:t>
            </a:r>
            <a:r>
              <a:rPr lang="en-US" sz="1200" b="1" dirty="0">
                <a:latin typeface="Arial" panose="020B0604020202020204" pitchFamily="34" charset="0"/>
                <a:ea typeface="ＭＳ Ｐゴシック" charset="0"/>
                <a:cs typeface="ＭＳ Ｐゴシック" charset="0"/>
              </a:rPr>
              <a:t> centuries. But why do we have it in the first place?</a:t>
            </a:r>
          </a:p>
          <a:p>
            <a:r>
              <a:rPr lang="en-US" sz="1200" b="1" dirty="0">
                <a:latin typeface="Arial" panose="020B0604020202020204" pitchFamily="34" charset="0"/>
                <a:ea typeface="ＭＳ Ｐゴシック" charset="0"/>
                <a:cs typeface="ＭＳ Ｐゴシック" charset="0"/>
              </a:rPr>
              <a:t>___________</a:t>
            </a:r>
          </a:p>
          <a:p>
            <a:r>
              <a:rPr lang="en-US" sz="1200" b="1" dirty="0">
                <a:latin typeface="Arial" panose="020B0604020202020204" pitchFamily="34" charset="0"/>
                <a:ea typeface="ＭＳ Ｐゴシック" charset="0"/>
                <a:cs typeface="ＭＳ Ｐゴシック" charset="0"/>
              </a:rPr>
              <a:t>LC-00-Syllabus-88</a:t>
            </a:r>
          </a:p>
          <a:p>
            <a:r>
              <a:rPr lang="en-US" sz="1200" b="1" dirty="0">
                <a:latin typeface="Arial" panose="020B0604020202020204" pitchFamily="34" charset="0"/>
                <a:ea typeface="ＭＳ Ｐゴシック" charset="0"/>
                <a:cs typeface="ＭＳ Ｐゴシック" charset="0"/>
              </a:rPr>
              <a:t>NS-04-John1-12-slide 163</a:t>
            </a:r>
          </a:p>
          <a:p>
            <a:r>
              <a:rPr lang="en-US" sz="1200" b="1" dirty="0">
                <a:latin typeface="Arial" panose="020B0604020202020204" pitchFamily="34" charset="0"/>
                <a:ea typeface="ＭＳ Ｐゴシック" charset="0"/>
                <a:cs typeface="ＭＳ Ｐゴシック" charset="0"/>
              </a:rPr>
              <a:t>TH-03-Nicene Creed-1</a:t>
            </a:r>
          </a:p>
        </p:txBody>
      </p:sp>
      <p:sp>
        <p:nvSpPr>
          <p:cNvPr id="3891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8B0EE-52AA-7B4E-BAA8-5A8ACF40E94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901888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EAA5C8-33EA-5546-B43D-88BA5DC616D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8435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84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One of the early heretical leaders was named Arius.  He denied that Christ was </a:t>
            </a:r>
            <a:r>
              <a:rPr lang="en-US" altLang="ja-JP" b="1" dirty="0">
                <a:latin typeface="Arial" panose="020B0604020202020204" pitchFamily="34" charset="0"/>
                <a:ea typeface="ＭＳ Ｐゴシック" charset="0"/>
                <a:cs typeface="Arial" panose="020B0604020202020204" pitchFamily="34" charset="0"/>
              </a:rPr>
              <a:t>"co-eternal" with the Father.  Arius taught that Christ had a beginning point in eternity past.</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8193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03C7C58C-5711-C841-8F14-3D21B10257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4C267E-ED83-A345-8E02-81C759724796}" type="slidenum">
              <a:rPr kumimoji="0" lang="en-US" altLang="en-US" sz="1200" b="1"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200" b="1"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27651" name="Rectangle 2">
            <a:extLst>
              <a:ext uri="{FF2B5EF4-FFF2-40B4-BE49-F238E27FC236}">
                <a16:creationId xmlns:a16="http://schemas.microsoft.com/office/drawing/2014/main" id="{FC9B35A0-1090-5A41-9BAF-815AC49A441A}"/>
              </a:ext>
            </a:extLst>
          </p:cNvPr>
          <p:cNvSpPr>
            <a:spLocks noGrp="1" noRot="1" noChangeAspect="1" noChangeArrowheads="1"/>
          </p:cNvSpPr>
          <p:nvPr>
            <p:ph type="sldImg"/>
          </p:nvPr>
        </p:nvSpPr>
        <p:spPr>
          <a:solidFill>
            <a:srgbClr val="FFFFFF"/>
          </a:solidFill>
          <a:ln/>
        </p:spPr>
      </p:sp>
      <p:sp>
        <p:nvSpPr>
          <p:cNvPr id="27652" name="Rectangle 3">
            <a:extLst>
              <a:ext uri="{FF2B5EF4-FFF2-40B4-BE49-F238E27FC236}">
                <a16:creationId xmlns:a16="http://schemas.microsoft.com/office/drawing/2014/main" id="{7F6C63C5-4CC3-DC42-95FD-946D35808158}"/>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dirty="0">
                <a:latin typeface="Arial" panose="020B0604020202020204" pitchFamily="34" charset="0"/>
                <a:ea typeface="ＭＳ Ｐゴシック" panose="020B0600070205080204" pitchFamily="34" charset="-128"/>
              </a:rPr>
              <a:t>Today we worship Jesus Christ. But why do we believe what we do about Jesus?  It’s because the NT says so—but how we interpret it came through seeing what heretics taught too.  For example, two hundred years after Christ, Alexander was a key leader who held to the orthodox view that the Father and Son stood apart from creation.  </a:t>
            </a:r>
          </a:p>
          <a:p>
            <a:pPr eaLnBrk="1" hangingPunct="1"/>
            <a:r>
              <a:rPr lang="en-US" altLang="en-US" b="1" dirty="0">
                <a:latin typeface="Arial" panose="020B0604020202020204" pitchFamily="34" charset="0"/>
                <a:ea typeface="ＭＳ Ｐゴシック" panose="020B0600070205080204" pitchFamily="34" charset="-128"/>
              </a:rPr>
              <a:t>• However, Alexander was the “boss” of the pastor Arius in his city. Arius believed only the Father to be separate from creation.  Arius taught that the Father created Jesus, then Jesus created the world after this.</a:t>
            </a:r>
          </a:p>
        </p:txBody>
      </p:sp>
    </p:spTree>
    <p:extLst>
      <p:ext uri="{BB962C8B-B14F-4D97-AF65-F5344CB8AC3E}">
        <p14:creationId xmlns:p14="http://schemas.microsoft.com/office/powerpoint/2010/main" val="764518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447DBCD8-9F78-974A-8E1D-5E13FD7B46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6C652F-9B3D-994A-BCFB-B7D997F613D0}" type="slidenum">
              <a:rPr kumimoji="0" lang="en-US" altLang="en-US" sz="1200" b="1"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200" b="1"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29699" name="Rectangle 2">
            <a:extLst>
              <a:ext uri="{FF2B5EF4-FFF2-40B4-BE49-F238E27FC236}">
                <a16:creationId xmlns:a16="http://schemas.microsoft.com/office/drawing/2014/main" id="{6843F496-335D-9F44-85E8-81ADD47BF58A}"/>
              </a:ext>
            </a:extLst>
          </p:cNvPr>
          <p:cNvSpPr>
            <a:spLocks noGrp="1" noRot="1" noChangeAspect="1" noChangeArrowheads="1"/>
          </p:cNvSpPr>
          <p:nvPr>
            <p:ph type="sldImg"/>
          </p:nvPr>
        </p:nvSpPr>
        <p:spPr>
          <a:solidFill>
            <a:srgbClr val="FFFFFF"/>
          </a:solidFill>
          <a:ln/>
        </p:spPr>
      </p:sp>
      <p:sp>
        <p:nvSpPr>
          <p:cNvPr id="29700" name="Rectangle 3">
            <a:extLst>
              <a:ext uri="{FF2B5EF4-FFF2-40B4-BE49-F238E27FC236}">
                <a16:creationId xmlns:a16="http://schemas.microsoft.com/office/drawing/2014/main" id="{1B522FA3-A338-6248-AFB1-B6BB53CE9E3D}"/>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dirty="0">
                <a:latin typeface="Arial" panose="020B0604020202020204" pitchFamily="34" charset="0"/>
                <a:ea typeface="ＭＳ Ｐゴシック" panose="020B0600070205080204" pitchFamily="34" charset="-128"/>
              </a:rPr>
              <a:t>Nicea was a city in what is modern NW Turkey. It was the place where the controversy was resolved and a creed developed. </a:t>
            </a:r>
          </a:p>
          <a:p>
            <a:pPr eaLnBrk="1" hangingPunct="1"/>
            <a:r>
              <a:rPr lang="en-US" altLang="en-US" b="1" dirty="0">
                <a:latin typeface="Arial" panose="020B0604020202020204" pitchFamily="34" charset="0"/>
                <a:ea typeface="ＭＳ Ｐゴシック" panose="020B0600070205080204" pitchFamily="34" charset="-128"/>
              </a:rPr>
              <a:t>• The conflict was between Alexander and Arius in Alexandria, Egypt.  </a:t>
            </a:r>
          </a:p>
          <a:p>
            <a:pPr eaLnBrk="1" hangingPunct="1"/>
            <a:r>
              <a:rPr lang="en-US" altLang="en-US" b="1" dirty="0">
                <a:latin typeface="Arial" panose="020B0604020202020204" pitchFamily="34" charset="0"/>
                <a:ea typeface="ＭＳ Ｐゴシック" panose="020B0600070205080204" pitchFamily="34" charset="-128"/>
              </a:rPr>
              <a:t>• However, to affirm the biblical teaching, about 300 church leaders gathered together in the city of Nicea. Here by a vote of 300 to 3, the bishops rejected Arius.</a:t>
            </a:r>
          </a:p>
        </p:txBody>
      </p:sp>
    </p:spTree>
    <p:extLst>
      <p:ext uri="{BB962C8B-B14F-4D97-AF65-F5344CB8AC3E}">
        <p14:creationId xmlns:p14="http://schemas.microsoft.com/office/powerpoint/2010/main" val="162283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655B49-B1D8-FF48-AB47-34163697664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459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4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In The DaVinci Code, author Dan Brown claims (without support) that the Nicaea vote on whether Jesus was co-eternal with God was very close.  The truth is that the vote of the approximately 300-some leaders present was 300 to 3.  Along with Arius, </a:t>
            </a:r>
            <a:r>
              <a:rPr lang="en-US" altLang="ja-JP" b="1" dirty="0">
                <a:latin typeface="Arial" panose="020B0604020202020204" pitchFamily="34" charset="0"/>
                <a:ea typeface="ＭＳ Ｐゴシック" charset="0"/>
                <a:cs typeface="Arial" panose="020B0604020202020204" pitchFamily="34" charset="0"/>
              </a:rPr>
              <a:t>"The two dissenting bishops were Secundus of Ptolemais and </a:t>
            </a:r>
            <a:r>
              <a:rPr lang="en-US" altLang="ja-JP" b="1" dirty="0" err="1">
                <a:latin typeface="Arial" panose="020B0604020202020204" pitchFamily="34" charset="0"/>
                <a:ea typeface="ＭＳ Ｐゴシック" charset="0"/>
                <a:cs typeface="Arial" panose="020B0604020202020204" pitchFamily="34" charset="0"/>
              </a:rPr>
              <a:t>Theonas</a:t>
            </a:r>
            <a:r>
              <a:rPr lang="en-US" altLang="ja-JP" b="1" dirty="0">
                <a:latin typeface="Arial" panose="020B0604020202020204" pitchFamily="34" charset="0"/>
                <a:ea typeface="ＭＳ Ｐゴシック" charset="0"/>
                <a:cs typeface="Arial" panose="020B0604020202020204" pitchFamily="34" charset="0"/>
              </a:rPr>
              <a:t> of </a:t>
            </a:r>
            <a:r>
              <a:rPr lang="en-US" altLang="ja-JP" b="1" dirty="0" err="1">
                <a:latin typeface="Arial" panose="020B0604020202020204" pitchFamily="34" charset="0"/>
                <a:ea typeface="ＭＳ Ｐゴシック" charset="0"/>
                <a:cs typeface="Arial" panose="020B0604020202020204" pitchFamily="34" charset="0"/>
              </a:rPr>
              <a:t>Mamarica</a:t>
            </a:r>
            <a:r>
              <a:rPr lang="en-US" altLang="ja-JP" b="1" dirty="0">
                <a:latin typeface="Arial" panose="020B0604020202020204" pitchFamily="34" charset="0"/>
                <a:ea typeface="ＭＳ Ｐゴシック" charset="0"/>
                <a:cs typeface="Arial" panose="020B0604020202020204" pitchFamily="34" charset="0"/>
              </a:rPr>
              <a:t>, both Libyan bishops associated with Arius.  All three went into exile after the Council of Nicea" (Paul L. Maier in The Da Vinci Code: Fact or Fiction? with Hank </a:t>
            </a:r>
            <a:r>
              <a:rPr lang="en-US" altLang="ja-JP" b="1" dirty="0" err="1">
                <a:latin typeface="Arial" panose="020B0604020202020204" pitchFamily="34" charset="0"/>
                <a:ea typeface="ＭＳ Ｐゴシック" charset="0"/>
                <a:cs typeface="Arial" panose="020B0604020202020204" pitchFamily="34" charset="0"/>
              </a:rPr>
              <a:t>Hanegraaff</a:t>
            </a:r>
            <a:r>
              <a:rPr lang="en-US" altLang="ja-JP" b="1" dirty="0">
                <a:latin typeface="Arial" panose="020B0604020202020204" pitchFamily="34" charset="0"/>
                <a:ea typeface="ＭＳ Ｐゴシック" charset="0"/>
                <a:cs typeface="Arial" panose="020B0604020202020204" pitchFamily="34" charset="0"/>
              </a:rPr>
              <a:t> [Wheaton: Tyndale, 2004], 15, n. 6, on p. 73).</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96952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9AB24A-DAF7-2E48-BE4C-6B2B02D12F4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6642" name="Rectangle 2"/>
          <p:cNvSpPr>
            <a:spLocks noGrp="1" noRot="1" noChangeAspect="1" noChangeArrowheads="1" noTextEdit="1"/>
          </p:cNvSpPr>
          <p:nvPr>
            <p:ph type="sldImg"/>
          </p:nvPr>
        </p:nvSpPr>
        <p:spPr>
          <a:xfrm>
            <a:off x="1152525" y="692150"/>
            <a:ext cx="4552950" cy="3416300"/>
          </a:xfrm>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There is NO doubt that the earliest Christians believed that Jesus was God!  Hebrews 1:8 gives us the witness of the Father himself, and where can one find a more reliable witness than God himself?</a:t>
            </a:r>
          </a:p>
        </p:txBody>
      </p:sp>
    </p:spTree>
    <p:extLst>
      <p:ext uri="{BB962C8B-B14F-4D97-AF65-F5344CB8AC3E}">
        <p14:creationId xmlns:p14="http://schemas.microsoft.com/office/powerpoint/2010/main" val="3161047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2D02B3-4347-314E-84F3-1C0DC07E23A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869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8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Over and over the early church fathers affirmed that Jesus was God--all long BEFORE Nicaea!</a:t>
            </a:r>
          </a:p>
        </p:txBody>
      </p:sp>
    </p:spTree>
    <p:extLst>
      <p:ext uri="{BB962C8B-B14F-4D97-AF65-F5344CB8AC3E}">
        <p14:creationId xmlns:p14="http://schemas.microsoft.com/office/powerpoint/2010/main" val="3012456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4534B6F0-4727-4A4F-B741-848DAF50AA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E3945A-2FB5-7946-90A3-1BBB9CCC9E2B}" type="slidenum">
              <a:rPr kumimoji="0" lang="en-US" altLang="en-US" sz="1200" b="1"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1"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31747" name="Rectangle 2">
            <a:extLst>
              <a:ext uri="{FF2B5EF4-FFF2-40B4-BE49-F238E27FC236}">
                <a16:creationId xmlns:a16="http://schemas.microsoft.com/office/drawing/2014/main" id="{15F5A2C1-F424-3E49-A0A7-4F282C5B7741}"/>
              </a:ext>
            </a:extLst>
          </p:cNvPr>
          <p:cNvSpPr>
            <a:spLocks noGrp="1" noRot="1" noChangeAspect="1" noChangeArrowheads="1"/>
          </p:cNvSpPr>
          <p:nvPr>
            <p:ph type="sldImg"/>
          </p:nvPr>
        </p:nvSpPr>
        <p:spPr>
          <a:solidFill>
            <a:srgbClr val="FFFFFF"/>
          </a:solidFill>
          <a:ln/>
        </p:spPr>
      </p:sp>
      <p:sp>
        <p:nvSpPr>
          <p:cNvPr id="31748" name="Rectangle 3">
            <a:extLst>
              <a:ext uri="{FF2B5EF4-FFF2-40B4-BE49-F238E27FC236}">
                <a16:creationId xmlns:a16="http://schemas.microsoft.com/office/drawing/2014/main" id="{C63DF89B-4199-364E-BF2D-C4C86E8AC20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dirty="0">
                <a:latin typeface="Arial" panose="020B0604020202020204" pitchFamily="34" charset="0"/>
                <a:ea typeface="ＭＳ Ｐゴシック" panose="020B0600070205080204" pitchFamily="34" charset="-128"/>
              </a:rPr>
              <a:t>The orthodox view won out and was expressed in the Nicene Creed.  Let’s remind ourselves of this important teaching as we affirm aloud this great summary of Christian teaching.  Reading together…(recite text)</a:t>
            </a:r>
          </a:p>
        </p:txBody>
      </p:sp>
    </p:spTree>
    <p:extLst>
      <p:ext uri="{BB962C8B-B14F-4D97-AF65-F5344CB8AC3E}">
        <p14:creationId xmlns:p14="http://schemas.microsoft.com/office/powerpoint/2010/main" val="24461463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13DA994D-D556-2E4E-811B-1D6E0EED92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E340E3-1C04-364B-AB0B-6A5DEF49EF69}" type="slidenum">
              <a:rPr kumimoji="0" lang="en-US" altLang="en-US" sz="1200" b="1"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200" b="1"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33795" name="Rectangle 2">
            <a:extLst>
              <a:ext uri="{FF2B5EF4-FFF2-40B4-BE49-F238E27FC236}">
                <a16:creationId xmlns:a16="http://schemas.microsoft.com/office/drawing/2014/main" id="{74DB8CA8-C234-E642-BC0D-C18B3A494FB0}"/>
              </a:ext>
            </a:extLst>
          </p:cNvPr>
          <p:cNvSpPr>
            <a:spLocks noGrp="1" noRot="1" noChangeAspect="1" noChangeArrowheads="1"/>
          </p:cNvSpPr>
          <p:nvPr>
            <p:ph type="sldImg"/>
          </p:nvPr>
        </p:nvSpPr>
        <p:spPr>
          <a:solidFill>
            <a:srgbClr val="FFFFFF"/>
          </a:solidFill>
          <a:ln/>
        </p:spPr>
      </p:sp>
      <p:sp>
        <p:nvSpPr>
          <p:cNvPr id="33796" name="Rectangle 3">
            <a:extLst>
              <a:ext uri="{FF2B5EF4-FFF2-40B4-BE49-F238E27FC236}">
                <a16:creationId xmlns:a16="http://schemas.microsoft.com/office/drawing/2014/main" id="{DF87C01A-37DA-D04C-8365-17F25C4816A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04748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BC5C15EF-28BB-7F43-8AB3-FFAF6B6298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8BD64B-6AE1-2F4C-9239-FA598BA9CD64}" type="slidenum">
              <a:rPr kumimoji="0" lang="en-US" altLang="en-US" sz="1200" b="1"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1"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35843" name="Rectangle 2">
            <a:extLst>
              <a:ext uri="{FF2B5EF4-FFF2-40B4-BE49-F238E27FC236}">
                <a16:creationId xmlns:a16="http://schemas.microsoft.com/office/drawing/2014/main" id="{6CD8F054-B586-CD47-A528-325C8A506B72}"/>
              </a:ext>
            </a:extLst>
          </p:cNvPr>
          <p:cNvSpPr>
            <a:spLocks noGrp="1" noRot="1" noChangeAspect="1" noChangeArrowheads="1"/>
          </p:cNvSpPr>
          <p:nvPr>
            <p:ph type="sldImg"/>
          </p:nvPr>
        </p:nvSpPr>
        <p:spPr>
          <a:solidFill>
            <a:srgbClr val="FFFFFF"/>
          </a:solidFill>
          <a:ln/>
        </p:spPr>
      </p:sp>
      <p:sp>
        <p:nvSpPr>
          <p:cNvPr id="35844" name="Rectangle 3">
            <a:extLst>
              <a:ext uri="{FF2B5EF4-FFF2-40B4-BE49-F238E27FC236}">
                <a16:creationId xmlns:a16="http://schemas.microsoft.com/office/drawing/2014/main" id="{EB7928A4-CBC4-CB41-8CF3-DEDD3BEA96C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84982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DC4CB1-56EB-4F44-B63E-5A149E646DA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75947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4A774E-31D6-0D49-840D-A6A2D934D59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049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0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400" b="1" dirty="0">
                <a:latin typeface="Arial" panose="020B0604020202020204" pitchFamily="34" charset="0"/>
                <a:ea typeface="ＭＳ Ｐゴシック" charset="0"/>
                <a:cs typeface="Arial" panose="020B0604020202020204" pitchFamily="34" charset="0"/>
              </a:rPr>
              <a:t>Unfortunately, Nicea did not end the Arian controversy, which later resurged until its final rejection almost 60 years later.</a:t>
            </a:r>
          </a:p>
        </p:txBody>
      </p:sp>
    </p:spTree>
    <p:extLst>
      <p:ext uri="{BB962C8B-B14F-4D97-AF65-F5344CB8AC3E}">
        <p14:creationId xmlns:p14="http://schemas.microsoft.com/office/powerpoint/2010/main" val="36423393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B580A4-005E-FD46-A6E3-1D6D1C38A6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254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God raised up Basil and the </a:t>
            </a:r>
            <a:r>
              <a:rPr lang="en-US" altLang="ja-JP" b="1" dirty="0">
                <a:latin typeface="Arial" panose="020B0604020202020204" pitchFamily="34" charset="0"/>
                <a:ea typeface="ＭＳ Ｐゴシック" charset="0"/>
                <a:cs typeface="Arial" panose="020B0604020202020204" pitchFamily="34" charset="0"/>
              </a:rPr>
              <a:t>"Two </a:t>
            </a:r>
            <a:r>
              <a:rPr lang="en-US" altLang="ja-JP" b="1" dirty="0" err="1">
                <a:latin typeface="Arial" panose="020B0604020202020204" pitchFamily="34" charset="0"/>
                <a:ea typeface="ＭＳ Ｐゴシック" charset="0"/>
                <a:cs typeface="Arial" panose="020B0604020202020204" pitchFamily="34" charset="0"/>
              </a:rPr>
              <a:t>Gregorys</a:t>
            </a:r>
            <a:r>
              <a:rPr lang="en-US" altLang="ja-JP" b="1" dirty="0">
                <a:latin typeface="Arial" panose="020B0604020202020204" pitchFamily="34" charset="0"/>
                <a:ea typeface="ＭＳ Ｐゴシック" charset="0"/>
                <a:cs typeface="Arial" panose="020B0604020202020204" pitchFamily="34" charset="0"/>
              </a:rPr>
              <a:t>" to finally nail the coffin in ancient Arianism. (But sadly, this same heresy came back in the 1800s in a cult called Jehovah</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Witnesses which teaches that Jesus was created by the Father.)</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844198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66FF"/>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390401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588951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9241939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في الأسبوع الماضي تعرفنا على الكلمة الصينية المدهشة التي تعني "البركة."</a:t>
            </a:r>
          </a:p>
          <a:p>
            <a:pPr algn="r" rtl="1"/>
            <a:r>
              <a:rPr lang="ar-SA" b="1" dirty="0">
                <a:latin typeface="Arial" panose="020B0604020202020204" pitchFamily="34" charset="0"/>
                <a:cs typeface="Arial" panose="020B0604020202020204" pitchFamily="34" charset="0"/>
              </a:rPr>
              <a:t>حرفيًا تعني فمًا واحدًا (أو رجلاً) في الجنة في حضرة الله!</a:t>
            </a:r>
          </a:p>
          <a:p>
            <a:pPr algn="r" rtl="1"/>
            <a:r>
              <a:rPr lang="ar-SA" b="1" dirty="0">
                <a:latin typeface="Arial" panose="020B0604020202020204" pitchFamily="34" charset="0"/>
                <a:cs typeface="Arial" panose="020B0604020202020204" pitchFamily="34" charset="0"/>
              </a:rPr>
              <a:t>جديًا! يا لها من إشارة إلى وجود آدم في جنة عدن مع بركة الله!</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952772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لاحظ الكثيرون أن قصة سفر التكوين موجودة فعلاً ضمن الحروف الصينية التقليدية.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147604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على سبيل المثال، الرمز الصيني لكلمة "يخلق" هو من أربعة مكونات: التراب، والحياة، والرجل والمشي.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642877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أيضًا للصينيين رمز متميّز لكلمة "الشيطان" الذي يظهر "سرًا" (أو هامسًا) لـ "الحياة" متحدثًا إلى "الإنسان" في "حديقة/جنّة." </a:t>
            </a:r>
          </a:p>
          <a:p>
            <a:pPr algn="r" rtl="1"/>
            <a:r>
              <a:rPr lang="ar-SA" b="1" dirty="0">
                <a:latin typeface="Arial" panose="020B0604020202020204" pitchFamily="34" charset="0"/>
                <a:cs typeface="Arial" panose="020B0604020202020204" pitchFamily="34" charset="0"/>
              </a:rPr>
              <a:t>يشكل رمز "الشيطان" الأساس لكلمة "المجرب،" التي تضاف إلى الكلمات الشيطانية التي تعني "مختبئ" بين "شجرتين."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6215458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في اللغة الصينية، يتم تشكيل كلمة "قارب" من الكلمات التي تعني "سفينة" و "ثمانية أشخاص." ألا يبدو هذا مثل نوح، وزوجته، وأبنائه الثلاثة وزوجاتهم؟ في الواقع، هناك أكثر من 270 قصة عن فيضانات عالمية، لكن القصة الصينية تحدد عدد الذين نجوا بـ 8!</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36903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80DB45-6D85-D24E-A556-E02A8430EB0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6737162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كما في معظم اللغات، فالكلمة التي تعني "أنا" شائعة جدًا. لكن الصينيين يضعون رمز "الحَمَل" فوق "أنا" لتفيد بمعنى "البر." لقد أصبحنا أبرارًا في نظر الله عندما يلقي حمل الله بظلهِ علينا!</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892718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في اللغة الصينية كلمة مثيرة للاهتمام جدًا تعني "الغرب." بطبيعة الحال، فإن جنة عدن هي في غرب الصين.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193686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في اللغة الصينية، كلمة "الغرب" تعني حرفيًا "شخص واحد في الحديقة" التي وجدت مكانها في غرب الصين في الشرق الأوسط التي تصور جنة عدن حيث وضع الله إنسانًا واحدًا في الجنة.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22456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العديد من الأمثلة الصينية تم الاستشهاد بها  من قبل مؤلفين أمثال سي. أتش. كانج</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429426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إذن ما هو الموضوع؟ هذه الكلمات الصينية أساسية في اللغة قبل آلاف السنين من ترجمة الكتاب المقدس إلى اللغة الصينية! نجدها حتى قبل 1000 سنة من كتابة سفر التكوين، مما يؤكد دقتها.</a:t>
            </a:r>
          </a:p>
          <a:p>
            <a:pPr algn="r" rtl="1"/>
            <a:r>
              <a:rPr lang="ar-SA"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 </a:t>
            </a:r>
            <a:r>
              <a:rPr lang="ar-SA" b="1" dirty="0">
                <a:latin typeface="Arial" panose="020B0604020202020204" pitchFamily="34" charset="0"/>
                <a:cs typeface="Arial" panose="020B0604020202020204" pitchFamily="34" charset="0"/>
              </a:rPr>
              <a:t>في الواقع، كان الصينيون يعبدون إلهًا واحدًا، المسمى شانغ دي، لآلاف السنين قبل أن يعيش بوذا.</a:t>
            </a:r>
          </a:p>
          <a:p>
            <a:pPr algn="r" rtl="1"/>
            <a:r>
              <a:rPr lang="ar-SA" b="1" dirty="0">
                <a:latin typeface="Arial" panose="020B0604020202020204" pitchFamily="34" charset="0"/>
                <a:cs typeface="Arial" panose="020B0604020202020204" pitchFamily="34" charset="0"/>
              </a:rPr>
              <a:t>لكن التعليم الحقيقي عن الله دائمًا ما يتعرض للهجوم.</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9751523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أظهرتُ هذا الرمز لكلمة "البركة" باللغة الصينية لصديقي الصيني غير المسيحي جيفري. نظر إليه على الفور وقال، "آه، محظوظ!" وتنحصر بركات الله في الحظ في مواجهة هجوم الشيطان المتواصل على الحق.</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475814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51DE5C-D967-734E-8531-FF9C41B570D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It’s a lazy Saturday afternoon and you’re catching up on a few projects around the house. Then a knock comes at the door. You open it to discover two Jehovah's Witnesses. After talking a few minutes, they say to you, “It sounds like you have a keen interest in spiritual things. Can we hear more from you and tell us our understanding?” </a:t>
            </a:r>
          </a:p>
          <a:p>
            <a:pPr eaLnBrk="1" hangingPunct="1"/>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 In such a situation, would you invite them inside your home?  Why or why not?</a:t>
            </a:r>
            <a:r>
              <a:rPr lang="en-SG" b="1" dirty="0">
                <a:effectLst/>
                <a:latin typeface="Arial" panose="020B0604020202020204" pitchFamily="34" charset="0"/>
                <a:cs typeface="Arial" panose="020B0604020202020204" pitchFamily="34" charset="0"/>
              </a:rPr>
              <a:t> </a:t>
            </a:r>
          </a:p>
          <a:p>
            <a:pPr eaLnBrk="1" hangingPunct="1"/>
            <a:r>
              <a:rPr lang="en-US" b="1" dirty="0">
                <a:latin typeface="Arial" panose="020B0604020202020204" pitchFamily="34" charset="0"/>
                <a:ea typeface="ＭＳ Ｐゴシック" charset="0"/>
                <a:cs typeface="Arial" panose="020B0604020202020204" pitchFamily="34" charset="0"/>
              </a:rPr>
              <a:t>•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We often vote with our hands, but today I want you to vote with your feet, walking to a certain part of the room</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a:t>
            </a:r>
          </a:p>
          <a:p>
            <a:pPr eaLnBrk="1" hangingPunct="1"/>
            <a:r>
              <a:rPr lang="en-US" b="1" dirty="0">
                <a:latin typeface="Arial" panose="020B0604020202020204" pitchFamily="34" charset="0"/>
                <a:ea typeface="ＭＳ Ｐゴシック" charset="0"/>
                <a:cs typeface="Arial" panose="020B0604020202020204" pitchFamily="34" charset="0"/>
              </a:rPr>
              <a:t>•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Please get into the right group.</a:t>
            </a:r>
            <a:r>
              <a:rPr lang="en-US" sz="1200" b="1" kern="1200" baseline="0" dirty="0">
                <a:solidFill>
                  <a:schemeClr val="tx1"/>
                </a:solidFill>
                <a:effectLst/>
                <a:latin typeface="Arial" panose="020B0604020202020204" pitchFamily="34" charset="0"/>
                <a:ea typeface="ＭＳ Ｐゴシック" charset="-128"/>
                <a:cs typeface="Arial" panose="020B0604020202020204" pitchFamily="34" charset="0"/>
              </a:rPr>
              <a:t> • T</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hose who would keep them out move left</a:t>
            </a:r>
            <a:r>
              <a:rPr lang="en-US" sz="1200" b="1" kern="1200" baseline="0" dirty="0">
                <a:solidFill>
                  <a:schemeClr val="tx1"/>
                </a:solidFill>
                <a:effectLst/>
                <a:latin typeface="Arial" panose="020B0604020202020204" pitchFamily="34" charset="0"/>
                <a:ea typeface="ＭＳ Ｐゴシック" charset="-128"/>
                <a:cs typeface="Arial" panose="020B0604020202020204" pitchFamily="34" charset="0"/>
              </a:rPr>
              <a:t> •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those who would let them in move to the right side of the room</a:t>
            </a:r>
            <a:r>
              <a:rPr lang="en-US" sz="1200" b="1" kern="1200" baseline="0" dirty="0">
                <a:solidFill>
                  <a:schemeClr val="tx1"/>
                </a:solidFill>
                <a:effectLst/>
                <a:latin typeface="Arial" panose="020B0604020202020204" pitchFamily="34" charset="0"/>
                <a:ea typeface="ＭＳ Ｐゴシック" charset="-128"/>
                <a:cs typeface="Arial" panose="020B0604020202020204" pitchFamily="34" charset="0"/>
              </a:rPr>
              <a:t>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 and those who need more information or feel it depends on certain factors move to the back. Ready, vote!</a:t>
            </a:r>
            <a:r>
              <a:rPr lang="en-SG" b="1" dirty="0">
                <a:effectLst/>
                <a:latin typeface="Arial" panose="020B0604020202020204" pitchFamily="34" charset="0"/>
                <a:cs typeface="Arial" panose="020B0604020202020204" pitchFamily="34" charset="0"/>
              </a:rPr>
              <a:t> </a:t>
            </a:r>
          </a:p>
          <a:p>
            <a:pPr eaLnBrk="1" hangingPunct="1"/>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Why are you in that group? Tell those around you for the next minute</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a:t>
            </a:r>
          </a:p>
          <a:p>
            <a:pPr eaLnBrk="1" hangingPunct="1"/>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Each group will now have 1-2 people tell the rest why they came to that group: first letting them in, second keeping them out</a:t>
            </a:r>
            <a:r>
              <a:rPr lang="en-SG" sz="1200" b="1" kern="1200" baseline="0" dirty="0">
                <a:solidFill>
                  <a:schemeClr val="tx1"/>
                </a:solidFill>
                <a:effectLst/>
                <a:latin typeface="Arial" panose="020B0604020202020204" pitchFamily="34" charset="0"/>
                <a:ea typeface="ＭＳ Ｐゴシック" charset="-128"/>
                <a:cs typeface="Arial" panose="020B0604020202020204" pitchFamily="34" charset="0"/>
              </a:rPr>
              <a:t> and then the "it depends" group.</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Please take your seats now.</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013421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0988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"gospel" a type of music?</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6577836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gospel has three key elements (3b-8):</a:t>
            </a:r>
          </a:p>
          <a:p>
            <a:r>
              <a:rPr lang="en-US" dirty="0"/>
              <a:t>Christ’s death fulfilled Isaiah 53 to show He bore our sins rather than His own (3b).</a:t>
            </a:r>
          </a:p>
          <a:p>
            <a:r>
              <a:rPr lang="en-US" dirty="0"/>
              <a:t>Christ’s burial proved He really died (4a).</a:t>
            </a:r>
          </a:p>
          <a:p>
            <a:r>
              <a:rPr lang="en-US" dirty="0"/>
              <a:t>Christ’s resurrection and appearances proved Him to be the Messiah prophesied by the OT (4b-8).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449075-6428-6045-85D2-6CCB9673E1B0}"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762907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BD6917-6746-8D4A-9A60-899111D0AFD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5894632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من المفترض أن يغيّر الإنجيل حياتنا، موضحًا لنا كيفية الاستجابة في المواقف الصعبة كالتعامل مع التعاليم الكاذبة.</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في مثل هذه الحالة، كيف يخبرنا الإنجيل أن نستجيب؟</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98748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16106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We know that most of the NT books are longer books or letters.  But in</a:t>
            </a:r>
            <a:r>
              <a:rPr lang="en-US" sz="1200" b="1" kern="1200" baseline="0" dirty="0">
                <a:solidFill>
                  <a:schemeClr val="tx1"/>
                </a:solidFill>
                <a:effectLst/>
                <a:latin typeface="Arial" panose="020B0604020202020204" pitchFamily="34" charset="0"/>
                <a:ea typeface="ＭＳ Ｐゴシック" charset="-128"/>
                <a:cs typeface="ＭＳ Ｐゴシック" charset="-128"/>
              </a:rPr>
              <a:t> the next four weeks that I preach, we </a:t>
            </a:r>
            <a:r>
              <a:rPr lang="en-US" sz="1200" b="1" kern="1200" dirty="0">
                <a:solidFill>
                  <a:schemeClr val="tx1"/>
                </a:solidFill>
                <a:effectLst/>
                <a:latin typeface="Arial" panose="020B0604020202020204" pitchFamily="34" charset="0"/>
                <a:ea typeface="ＭＳ Ｐゴシック" charset="-128"/>
                <a:cs typeface="ＭＳ Ｐゴシック" charset="-128"/>
              </a:rPr>
              <a:t>will study the four shortest ones as they are too often neglected</a:t>
            </a:r>
            <a:r>
              <a:rPr lang="en-SG" sz="1200" b="1" kern="1200" dirty="0">
                <a:solidFill>
                  <a:schemeClr val="tx1"/>
                </a:solidFill>
                <a:effectLst/>
                <a:latin typeface="Arial" panose="020B0604020202020204" pitchFamily="34" charset="0"/>
                <a:ea typeface="ＭＳ Ｐゴシック" charset="-128"/>
                <a:cs typeface="ＭＳ Ｐゴシック" charset="-128"/>
              </a:rPr>
              <a:t>.</a:t>
            </a:r>
          </a:p>
          <a:p>
            <a:r>
              <a:rPr lang="en-US" b="1" baseline="0" dirty="0">
                <a:latin typeface="Arial" panose="020B0604020202020204" pitchFamily="34" charset="0"/>
                <a:cs typeface="Arial" panose="020B0604020202020204" pitchFamily="34" charset="0"/>
              </a:rPr>
              <a:t>____________</a:t>
            </a:r>
          </a:p>
          <a:p>
            <a:r>
              <a:rPr lang="en-US" b="1" baseline="0" dirty="0">
                <a:latin typeface="Arial" panose="020B0604020202020204" pitchFamily="34" charset="0"/>
                <a:cs typeface="Arial" panose="020B0604020202020204" pitchFamily="34" charset="0"/>
              </a:rPr>
              <a:t>NS-18-Philemon-39</a:t>
            </a:r>
          </a:p>
          <a:p>
            <a:r>
              <a:rPr lang="en-US" b="1" baseline="0" dirty="0">
                <a:latin typeface="Arial" panose="020B0604020202020204" pitchFamily="34" charset="0"/>
                <a:cs typeface="Arial" panose="020B0604020202020204" pitchFamily="34" charset="0"/>
              </a:rPr>
              <a:t>NS-24-2 John-61</a:t>
            </a:r>
          </a:p>
          <a:p>
            <a:r>
              <a:rPr lang="en-US" b="1" baseline="0" dirty="0">
                <a:latin typeface="Arial" panose="020B0604020202020204" pitchFamily="34" charset="0"/>
                <a:cs typeface="Arial" panose="020B0604020202020204" pitchFamily="34" charset="0"/>
              </a:rPr>
              <a:t>NS-25-3 John-45</a:t>
            </a:r>
          </a:p>
          <a:p>
            <a:r>
              <a:rPr lang="en-US" b="1" baseline="0" dirty="0">
                <a:latin typeface="Arial" panose="020B0604020202020204" pitchFamily="34" charset="0"/>
                <a:cs typeface="Arial" panose="020B0604020202020204" pitchFamily="34" charset="0"/>
              </a:rPr>
              <a:t>NS-26-Jude-66</a:t>
            </a:r>
            <a:endParaRPr lang="en-US"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8681687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Each is about the length</a:t>
            </a:r>
            <a:r>
              <a:rPr lang="en-US" b="1" baseline="0" dirty="0">
                <a:latin typeface="Arial" panose="020B0604020202020204" pitchFamily="34" charset="0"/>
                <a:cs typeface="Arial" panose="020B0604020202020204" pitchFamily="34" charset="0"/>
              </a:rPr>
              <a:t> of an email, so I call them "NT Emails." The "E" is not for "electronic" but for "encouragement."</a:t>
            </a:r>
          </a:p>
          <a:p>
            <a:r>
              <a:rPr lang="en-US" b="1" baseline="0" dirty="0">
                <a:latin typeface="Arial" panose="020B0604020202020204" pitchFamily="34" charset="0"/>
                <a:cs typeface="Arial" panose="020B0604020202020204" pitchFamily="34" charset="0"/>
              </a:rPr>
              <a:t>____________</a:t>
            </a:r>
          </a:p>
          <a:p>
            <a:r>
              <a:rPr lang="en-US" b="1" baseline="0" dirty="0">
                <a:latin typeface="Arial" panose="020B0604020202020204" pitchFamily="34" charset="0"/>
                <a:cs typeface="Arial" panose="020B0604020202020204" pitchFamily="34" charset="0"/>
              </a:rPr>
              <a:t>NS-18-Philemon-40</a:t>
            </a:r>
          </a:p>
          <a:p>
            <a:r>
              <a:rPr lang="en-US" b="1" baseline="0" dirty="0">
                <a:latin typeface="Arial" panose="020B0604020202020204" pitchFamily="34" charset="0"/>
                <a:cs typeface="Arial" panose="020B0604020202020204" pitchFamily="34" charset="0"/>
              </a:rPr>
              <a:t>NS-24-2 John-62</a:t>
            </a:r>
          </a:p>
          <a:p>
            <a:r>
              <a:rPr lang="en-US" b="1" baseline="0" dirty="0">
                <a:latin typeface="Arial" panose="020B0604020202020204" pitchFamily="34" charset="0"/>
                <a:cs typeface="Arial" panose="020B0604020202020204" pitchFamily="34" charset="0"/>
              </a:rPr>
              <a:t>NS-25-3 John-46</a:t>
            </a:r>
          </a:p>
          <a:p>
            <a:r>
              <a:rPr lang="en-US" b="1" baseline="0" dirty="0">
                <a:latin typeface="Arial" panose="020B0604020202020204" pitchFamily="34" charset="0"/>
                <a:cs typeface="Arial" panose="020B0604020202020204" pitchFamily="34" charset="0"/>
              </a:rPr>
              <a:t>NS-26-Jude-67</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2187252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CC3056-B9E3-D844-9B65-9774937E772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585371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0A17BF-87A3-8840-8FB8-C69F0C7D40B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3122" name="Rectangle 2"/>
          <p:cNvSpPr>
            <a:spLocks noGrp="1" noRot="1" noChangeAspect="1" noChangeArrowheads="1"/>
          </p:cNvSpPr>
          <p:nvPr>
            <p:ph type="sldImg"/>
          </p:nvPr>
        </p:nvSpPr>
        <p:spPr>
          <a:solidFill>
            <a:srgbClr val="FFFFFF"/>
          </a:solidFill>
          <a:ln/>
        </p:spPr>
      </p:sp>
      <p:sp>
        <p:nvSpPr>
          <p:cNvPr id="133123"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SA" b="1" dirty="0">
                <a:latin typeface="Arial" panose="020B0604020202020204" pitchFamily="34" charset="0"/>
                <a:ea typeface="ＭＳ Ｐゴシック" charset="0"/>
                <a:cs typeface="ＭＳ Ｐゴシック" charset="0"/>
              </a:rPr>
              <a:t>أنكرالعديد من الغنوصيين أن يسوع كان إنسانًا حقيقيًا. وقام آخرون بتعظيم الروح حتى أن أنكروا ألوهيته.</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D01629-0B57-444A-A18C-C12ED84EED5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r" rtl="1" eaLnBrk="1" hangingPunct="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كتب يوحنا إلى امرأة لمساعدتها على معرفة كيفية العيش حسب الإنجيل في هذا السياق الصعب.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437155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CF1508-BCE5-C64D-BF29-6478709FB11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2003A9-A8C9-9149-8078-E14505B31C6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2003A9-A8C9-9149-8078-E14505B31C6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450704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454013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828839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Support those preaching the right message about Christ (1-6).</a:t>
            </a:r>
          </a:p>
        </p:txBody>
      </p:sp>
    </p:spTree>
    <p:extLst>
      <p:ext uri="{BB962C8B-B14F-4D97-AF65-F5344CB8AC3E}">
        <p14:creationId xmlns:p14="http://schemas.microsoft.com/office/powerpoint/2010/main" val="4328062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DADC9F-77D2-994F-8E81-64B0730486C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أدعت أغنية البيتلز القديمة، أن "كل ما تحتاجه هو الحب!" هل هذا صحيح؟</a:t>
            </a:r>
          </a:p>
          <a:p>
            <a:pPr algn="r" rtl="1" eaLnBrk="1" hangingPunct="1"/>
            <a:r>
              <a:rPr lang="ar-SA" b="1" dirty="0">
                <a:latin typeface="Arial" panose="020B0604020202020204" pitchFamily="34" charset="0"/>
                <a:ea typeface="ＭＳ Ｐゴシック" charset="0"/>
                <a:cs typeface="Arial" panose="020B0604020202020204" pitchFamily="34" charset="0"/>
              </a:rPr>
              <a:t>•</a:t>
            </a:r>
            <a:r>
              <a:rPr lang="ar-JO" b="1" dirty="0">
                <a:latin typeface="Arial" panose="020B0604020202020204" pitchFamily="34" charset="0"/>
                <a:ea typeface="ＭＳ Ｐゴシック" charset="0"/>
                <a:cs typeface="Arial" panose="020B0604020202020204" pitchFamily="34" charset="0"/>
              </a:rPr>
              <a:t> </a:t>
            </a:r>
            <a:r>
              <a:rPr lang="ar-SA" b="1" dirty="0">
                <a:latin typeface="Arial" panose="020B0604020202020204" pitchFamily="34" charset="0"/>
                <a:ea typeface="ＭＳ Ｐゴシック" charset="0"/>
                <a:cs typeface="Arial" panose="020B0604020202020204" pitchFamily="34" charset="0"/>
              </a:rPr>
              <a:t>ينظر إلى المحبة أنها أكثر أهمية من الحقيقة.</a:t>
            </a:r>
          </a:p>
          <a:p>
            <a:pPr algn="r" rtl="1" eaLnBrk="1" hangingPunct="1"/>
            <a:r>
              <a:rPr lang="ar-SA" b="1" dirty="0">
                <a:latin typeface="Arial" panose="020B0604020202020204" pitchFamily="34" charset="0"/>
                <a:ea typeface="ＭＳ Ｐゴシック" charset="0"/>
                <a:cs typeface="Arial" panose="020B0604020202020204" pitchFamily="34" charset="0"/>
              </a:rPr>
              <a:t>•</a:t>
            </a:r>
            <a:r>
              <a:rPr lang="ar-JO" b="1" dirty="0">
                <a:latin typeface="Arial" panose="020B0604020202020204" pitchFamily="34" charset="0"/>
                <a:ea typeface="ＭＳ Ｐゴシック" charset="0"/>
                <a:cs typeface="Arial" panose="020B0604020202020204" pitchFamily="34" charset="0"/>
              </a:rPr>
              <a:t> </a:t>
            </a:r>
            <a:r>
              <a:rPr lang="ar-SA" b="1" dirty="0">
                <a:latin typeface="Arial" panose="020B0604020202020204" pitchFamily="34" charset="0"/>
                <a:ea typeface="ＭＳ Ｐゴシック" charset="0"/>
                <a:cs typeface="Arial" panose="020B0604020202020204" pitchFamily="34" charset="0"/>
              </a:rPr>
              <a:t>بالطبع، يذهب آخرون نحو الطرف الآخر قائلين أننا نحتاج فقط إلى الحقيقة لأن المحبة ليست مهمة.</a:t>
            </a:r>
          </a:p>
          <a:p>
            <a:pPr algn="r" rtl="1" eaLnBrk="1" hangingPunct="1"/>
            <a:r>
              <a:rPr lang="ar-SA" b="1" dirty="0">
                <a:latin typeface="Arial" panose="020B0604020202020204" pitchFamily="34" charset="0"/>
                <a:ea typeface="ＭＳ Ｐゴシック" charset="0"/>
                <a:cs typeface="Arial" panose="020B0604020202020204" pitchFamily="34" charset="0"/>
              </a:rPr>
              <a:t>•</a:t>
            </a:r>
            <a:r>
              <a:rPr lang="ar-JO" b="1" dirty="0">
                <a:latin typeface="Arial" panose="020B0604020202020204" pitchFamily="34" charset="0"/>
                <a:ea typeface="ＭＳ Ｐゴシック" charset="0"/>
                <a:cs typeface="Arial" panose="020B0604020202020204" pitchFamily="34" charset="0"/>
              </a:rPr>
              <a:t> </a:t>
            </a:r>
            <a:r>
              <a:rPr lang="ar-SA" b="1" dirty="0">
                <a:latin typeface="Arial" panose="020B0604020202020204" pitchFamily="34" charset="0"/>
                <a:ea typeface="ＭＳ Ｐゴシック" charset="0"/>
                <a:cs typeface="Arial" panose="020B0604020202020204" pitchFamily="34" charset="0"/>
              </a:rPr>
              <a:t>المحبة بلا حقيقة هي عاطفة متطرفة.</a:t>
            </a:r>
          </a:p>
          <a:p>
            <a:pPr algn="r" rtl="1" eaLnBrk="1" hangingPunct="1"/>
            <a:r>
              <a:rPr lang="ar-SA" b="1" dirty="0">
                <a:latin typeface="Arial" panose="020B0604020202020204" pitchFamily="34" charset="0"/>
                <a:ea typeface="ＭＳ Ｐゴシック" charset="0"/>
                <a:cs typeface="Arial" panose="020B0604020202020204" pitchFamily="34" charset="0"/>
              </a:rPr>
              <a:t>•</a:t>
            </a:r>
            <a:r>
              <a:rPr lang="ar-JO" b="1" dirty="0">
                <a:latin typeface="Arial" panose="020B0604020202020204" pitchFamily="34" charset="0"/>
                <a:ea typeface="ＭＳ Ｐゴシック" charset="0"/>
                <a:cs typeface="Arial" panose="020B0604020202020204" pitchFamily="34" charset="0"/>
              </a:rPr>
              <a:t> </a:t>
            </a:r>
            <a:r>
              <a:rPr lang="ar-SA" b="1" dirty="0">
                <a:latin typeface="Arial" panose="020B0604020202020204" pitchFamily="34" charset="0"/>
                <a:ea typeface="ＭＳ Ｐゴシック" charset="0"/>
                <a:cs typeface="Arial" panose="020B0604020202020204" pitchFamily="34" charset="0"/>
              </a:rPr>
              <a:t>الحقيقة بدون المحبة هي القسوة.</a:t>
            </a:r>
          </a:p>
          <a:p>
            <a:pPr algn="r" rtl="1" eaLnBrk="1" hangingPunct="1"/>
            <a:r>
              <a:rPr lang="ar-SA" b="1" dirty="0">
                <a:latin typeface="Arial" panose="020B0604020202020204" pitchFamily="34" charset="0"/>
                <a:ea typeface="ＭＳ Ｐゴシック" charset="0"/>
                <a:cs typeface="Arial" panose="020B0604020202020204" pitchFamily="34" charset="0"/>
              </a:rPr>
              <a:t>•</a:t>
            </a:r>
            <a:r>
              <a:rPr lang="ar-JO" b="1" dirty="0">
                <a:latin typeface="Arial" panose="020B0604020202020204" pitchFamily="34" charset="0"/>
                <a:ea typeface="ＭＳ Ｐゴシック" charset="0"/>
                <a:cs typeface="Arial" panose="020B0604020202020204" pitchFamily="34" charset="0"/>
              </a:rPr>
              <a:t> </a:t>
            </a:r>
            <a:r>
              <a:rPr lang="ar-SA" b="1" dirty="0">
                <a:latin typeface="Arial" panose="020B0604020202020204" pitchFamily="34" charset="0"/>
                <a:ea typeface="ＭＳ Ｐゴシック" charset="0"/>
                <a:cs typeface="Arial" panose="020B0604020202020204" pitchFamily="34" charset="0"/>
              </a:rPr>
              <a:t>مشيئة الله لنا أن نعيش في توازن بين المحبة والحق. لاحظ كيف أن كلاهما مقترنان عند قراءة أول 6 آيات من هذه الرسالة.</a:t>
            </a:r>
          </a:p>
        </p:txBody>
      </p:sp>
    </p:spTree>
    <p:extLst>
      <p:ext uri="{BB962C8B-B14F-4D97-AF65-F5344CB8AC3E}">
        <p14:creationId xmlns:p14="http://schemas.microsoft.com/office/powerpoint/2010/main" val="15690458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860214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987586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3169465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52315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51DE5C-D967-734E-8531-FF9C41B570D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It’s a lazy Saturday afternoon and you’re catching up on a few projects around the house. Then a knock comes at the door. You open it to discover two Jehovah's Witnesses. After talking a few minutes, they say to you, “It sounds like you have a keen interest in spiritual things. Can we hear more from you and tell us our understanding?” </a:t>
            </a:r>
          </a:p>
          <a:p>
            <a:pPr eaLnBrk="1" hangingPunct="1"/>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 In such a situation, would you invite them inside your home?  Why or why not?</a:t>
            </a:r>
            <a:r>
              <a:rPr lang="en-SG" b="1" dirty="0">
                <a:effectLst/>
                <a:latin typeface="Arial" panose="020B0604020202020204" pitchFamily="34" charset="0"/>
                <a:cs typeface="Arial" panose="020B0604020202020204" pitchFamily="34" charset="0"/>
              </a:rPr>
              <a:t> </a:t>
            </a:r>
          </a:p>
          <a:p>
            <a:pPr eaLnBrk="1" hangingPunct="1"/>
            <a:r>
              <a:rPr lang="en-US" b="1" dirty="0">
                <a:latin typeface="Arial" panose="020B0604020202020204" pitchFamily="34" charset="0"/>
                <a:ea typeface="ＭＳ Ｐゴシック" charset="0"/>
                <a:cs typeface="Arial" panose="020B0604020202020204" pitchFamily="34" charset="0"/>
              </a:rPr>
              <a:t>•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We often vote with our hands, but today I want you to vote with your feet, walking to a certain part of the room</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a:t>
            </a:r>
          </a:p>
          <a:p>
            <a:pPr eaLnBrk="1" hangingPunct="1"/>
            <a:r>
              <a:rPr lang="en-US" b="1" dirty="0">
                <a:latin typeface="Arial" panose="020B0604020202020204" pitchFamily="34" charset="0"/>
                <a:ea typeface="ＭＳ Ｐゴシック" charset="0"/>
                <a:cs typeface="Arial" panose="020B0604020202020204" pitchFamily="34" charset="0"/>
              </a:rPr>
              <a:t>•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Please get into the right group.</a:t>
            </a:r>
            <a:r>
              <a:rPr lang="en-US" sz="1200" b="1" kern="1200" baseline="0" dirty="0">
                <a:solidFill>
                  <a:schemeClr val="tx1"/>
                </a:solidFill>
                <a:effectLst/>
                <a:latin typeface="Arial" panose="020B0604020202020204" pitchFamily="34" charset="0"/>
                <a:ea typeface="ＭＳ Ｐゴシック" charset="-128"/>
                <a:cs typeface="Arial" panose="020B0604020202020204" pitchFamily="34" charset="0"/>
              </a:rPr>
              <a:t> • T</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hose who would keep them out move left</a:t>
            </a:r>
            <a:r>
              <a:rPr lang="en-US" sz="1200" b="1" kern="1200" baseline="0" dirty="0">
                <a:solidFill>
                  <a:schemeClr val="tx1"/>
                </a:solidFill>
                <a:effectLst/>
                <a:latin typeface="Arial" panose="020B0604020202020204" pitchFamily="34" charset="0"/>
                <a:ea typeface="ＭＳ Ｐゴシック" charset="-128"/>
                <a:cs typeface="Arial" panose="020B0604020202020204" pitchFamily="34" charset="0"/>
              </a:rPr>
              <a:t> •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those who would let them in move to the right side of the room</a:t>
            </a:r>
            <a:r>
              <a:rPr lang="en-US" sz="1200" b="1" kern="1200" baseline="0" dirty="0">
                <a:solidFill>
                  <a:schemeClr val="tx1"/>
                </a:solidFill>
                <a:effectLst/>
                <a:latin typeface="Arial" panose="020B0604020202020204" pitchFamily="34" charset="0"/>
                <a:ea typeface="ＭＳ Ｐゴシック" charset="-128"/>
                <a:cs typeface="Arial" panose="020B0604020202020204" pitchFamily="34" charset="0"/>
              </a:rPr>
              <a:t>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 and those who need more information or feel it depends on certain factors move to the back. Ready, vote!</a:t>
            </a:r>
            <a:r>
              <a:rPr lang="en-SG" b="1" dirty="0">
                <a:effectLst/>
                <a:latin typeface="Arial" panose="020B0604020202020204" pitchFamily="34" charset="0"/>
                <a:cs typeface="Arial" panose="020B0604020202020204" pitchFamily="34" charset="0"/>
              </a:rPr>
              <a:t> </a:t>
            </a:r>
          </a:p>
          <a:p>
            <a:pPr eaLnBrk="1" hangingPunct="1"/>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Why are you in that group? Tell those around you for the next minute</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a:t>
            </a:r>
          </a:p>
          <a:p>
            <a:pPr eaLnBrk="1" hangingPunct="1"/>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Each group will now have 1-2 people tell the rest why they came to that group: first letting them in, second keeping them out</a:t>
            </a:r>
            <a:r>
              <a:rPr lang="en-SG" sz="1200" b="1" kern="1200" baseline="0" dirty="0">
                <a:solidFill>
                  <a:schemeClr val="tx1"/>
                </a:solidFill>
                <a:effectLst/>
                <a:latin typeface="Arial" panose="020B0604020202020204" pitchFamily="34" charset="0"/>
                <a:ea typeface="ＭＳ Ｐゴシック" charset="-128"/>
                <a:cs typeface="Arial" panose="020B0604020202020204" pitchFamily="34" charset="0"/>
              </a:rPr>
              <a:t> and then the "it depends" group.</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Please take your seats now.</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860792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69627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069954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1005458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027018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236150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Support those preaching the right message about Christ (1-6).</a:t>
            </a:r>
          </a:p>
        </p:txBody>
      </p:sp>
    </p:spTree>
    <p:extLst>
      <p:ext uri="{BB962C8B-B14F-4D97-AF65-F5344CB8AC3E}">
        <p14:creationId xmlns:p14="http://schemas.microsoft.com/office/powerpoint/2010/main" val="4328062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4136787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Do not support preachers of heresy (7-13).</a:t>
            </a:r>
          </a:p>
        </p:txBody>
      </p:sp>
    </p:spTree>
    <p:extLst>
      <p:ext uri="{BB962C8B-B14F-4D97-AF65-F5344CB8AC3E}">
        <p14:creationId xmlns:p14="http://schemas.microsoft.com/office/powerpoint/2010/main" val="6643187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The gospel is supposed to change lives</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a:t>
            </a:r>
            <a:r>
              <a:rPr lang="en-SG" sz="1200" b="1" kern="1200" baseline="0" dirty="0">
                <a:solidFill>
                  <a:schemeClr val="tx1"/>
                </a:solidFill>
                <a:effectLst/>
                <a:latin typeface="Arial" panose="020B0604020202020204" pitchFamily="34" charset="0"/>
                <a:ea typeface="ＭＳ Ｐゴシック" charset="-128"/>
                <a:cs typeface="Arial" panose="020B0604020202020204" pitchFamily="34" charset="0"/>
              </a:rPr>
              <a:t> showing us how to respond in a difficult situation such as dealing with false teaching.</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b="1" dirty="0">
                <a:latin typeface="Arial" panose="020B0604020202020204" pitchFamily="34" charset="0"/>
                <a:cs typeface="Arial" panose="020B0604020202020204" pitchFamily="34" charset="0"/>
              </a:rPr>
              <a:t>In such a</a:t>
            </a:r>
            <a:r>
              <a:rPr lang="en-US" b="1" baseline="0" dirty="0">
                <a:latin typeface="Arial" panose="020B0604020202020204" pitchFamily="34" charset="0"/>
                <a:cs typeface="Arial" panose="020B0604020202020204" pitchFamily="34" charset="0"/>
              </a:rPr>
              <a:t> situation, how does the gospel tell us to respond?</a:t>
            </a:r>
            <a:endParaRPr lang="en-SG"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75153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A Christian must never invite false teachers inside one’s home or even greet those who propagate destructive heresies, so this woman's love must be discerning and have limits (10).</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Anyone who even greets a proselytizing false teacher encourages him in his heresies and helps promote his evil work, so the woman must see she is aiding Satan's workers (11). </a:t>
            </a:r>
          </a:p>
        </p:txBody>
      </p:sp>
    </p:spTree>
    <p:extLst>
      <p:ext uri="{BB962C8B-B14F-4D97-AF65-F5344CB8AC3E}">
        <p14:creationId xmlns:p14="http://schemas.microsoft.com/office/powerpoint/2010/main" val="30364832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3109A4-C8BB-4340-BBCD-16AE98AA55D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FF9714-D966-B54B-A220-62460ACBC99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21184328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251013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907494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174759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6623868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a:ln/>
        </p:spPr>
      </p:sp>
      <p:sp>
        <p:nvSpPr>
          <p:cNvPr id="15155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ea typeface="ＭＳ Ｐゴシック" charset="0"/>
                <a:cs typeface="ＭＳ Ｐゴシック" charset="0"/>
              </a:rPr>
              <a:t>http://www.conservativecut.com/blog/?tag=false-teacher</a:t>
            </a:r>
          </a:p>
        </p:txBody>
      </p:sp>
      <p:sp>
        <p:nvSpPr>
          <p:cNvPr id="15155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7E38D7-284E-4443-A1AC-81C26BDC725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15360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rtl="1"/>
            <a:r>
              <a:rPr lang="ar-SA" b="1" dirty="0">
                <a:latin typeface="Arial" panose="020B0604020202020204" pitchFamily="34" charset="0"/>
                <a:ea typeface="ＭＳ Ｐゴシック" charset="0"/>
                <a:cs typeface="Arial" panose="020B0604020202020204" pitchFamily="34" charset="0"/>
              </a:rPr>
              <a:t>تراجعت منظمة الرؤية العالمية عن قرار استخدام المسيحيين في الزواج من نفس الجنس.</a:t>
            </a:r>
          </a:p>
          <a:p>
            <a:pPr algn="r" rtl="1"/>
            <a:r>
              <a:rPr lang="ar-SA" b="1" dirty="0">
                <a:latin typeface="Arial" panose="020B0604020202020204" pitchFamily="34" charset="0"/>
                <a:ea typeface="ＭＳ Ｐゴシック" charset="0"/>
                <a:cs typeface="Arial" panose="020B0604020202020204" pitchFamily="34" charset="0"/>
              </a:rPr>
              <a:t>(تحديث) الرئيس التنفيذي ريتشارد ستيرنز: "بعض المعتقدات هي جوهر إيماننا الثالوثي بحيث يتوجب علينا أن نتخذ موقفًا قويًا بشأن هذه المعتقدات."</a:t>
            </a:r>
          </a:p>
          <a:p>
            <a:pPr algn="r" rtl="1"/>
            <a:r>
              <a:rPr lang="ar-SA" b="1" dirty="0">
                <a:latin typeface="Arial" panose="020B0604020202020204" pitchFamily="34" charset="0"/>
                <a:ea typeface="ＭＳ Ｐゴシック" charset="0"/>
                <a:cs typeface="Arial" panose="020B0604020202020204" pitchFamily="34" charset="0"/>
              </a:rPr>
              <a:t>سيليست غريسي وجيرمي ويبر، 26 آذار 2014</a:t>
            </a:r>
          </a:p>
          <a:p>
            <a:pPr algn="r" rtl="1"/>
            <a:r>
              <a:rPr lang="ar-SA" b="1" dirty="0">
                <a:latin typeface="Arial" panose="020B0604020202020204" pitchFamily="34" charset="0"/>
                <a:ea typeface="ＭＳ Ｐゴシック" charset="0"/>
                <a:cs typeface="Arial" panose="020B0604020202020204" pitchFamily="34" charset="0"/>
              </a:rPr>
              <a:t>بعد يومين من إعلانها عن استخدام مسيحيين في زواج من نفس الجنس، تراجعت منظمة الرؤية في الولايات المتحدة الأمريكية عن قرارها الرائد بعد تعرضها لانتقادات شديدة من القادة الإنجيليين. </a:t>
            </a:r>
          </a:p>
          <a:p>
            <a:pPr algn="r" rtl="1"/>
            <a:r>
              <a:rPr lang="ar-SA" b="1" dirty="0">
                <a:latin typeface="Arial" panose="020B0604020202020204" pitchFamily="34" charset="0"/>
                <a:ea typeface="ＭＳ Ｐゴシック" charset="0"/>
                <a:cs typeface="Arial" panose="020B0604020202020204" pitchFamily="34" charset="0"/>
              </a:rPr>
              <a:t>صرح الرئيس ريتشارد ستيرنز للصحفيين هذا المساء، "كان اليومان الأخيران مؤلمين." "نشعر بالألم وقلب مكسور بسبب الارتباك الذي سببناه للعديد من الأصدقاء الذين رأوا في هذا التغيير في السياسة بمثابة انعكاس قوي لإلتزام منظمة الرؤية بالسلطة الكتابية، وهو ما لم يكن مقصودًا منه أن يكون."</a:t>
            </a:r>
          </a:p>
          <a:p>
            <a:pPr algn="r" rtl="1"/>
            <a:r>
              <a:rPr lang="ar-SA" b="1" dirty="0">
                <a:latin typeface="Arial" panose="020B0604020202020204" pitchFamily="34" charset="0"/>
                <a:ea typeface="ＭＳ Ｐゴシック" charset="0"/>
                <a:cs typeface="Arial" panose="020B0604020202020204" pitchFamily="34" charset="0"/>
              </a:rPr>
              <a:t>وأضاف ستبرنز، "بدلاً من خلق المزيد من الوحدة (بين المسيحيين)، فقد خلقنا المزيد من الانقسام، ولم يكن ذلك هو المقصود." </a:t>
            </a:r>
          </a:p>
          <a:p>
            <a:pPr algn="r" rtl="1"/>
            <a:r>
              <a:rPr lang="ar-SA" b="1" dirty="0">
                <a:latin typeface="Arial" panose="020B0604020202020204" pitchFamily="34" charset="0"/>
                <a:ea typeface="ＭＳ Ｐゴシック" charset="0"/>
                <a:cs typeface="Arial" panose="020B0604020202020204" pitchFamily="34" charset="0"/>
              </a:rPr>
              <a:t>"لقد أقر مجلسنا أن التغيير الذي قمنا به في السياسة كان خطأ... ونعتقد أن (مؤيدي منظمة الرؤية) قد ساعدونا على رؤية ذلك بشكل أوضح... ونحن نطلب منك أن تسامحونا على هذا الخطأ." </a:t>
            </a:r>
          </a:p>
          <a:p>
            <a:pPr algn="r" rtl="1"/>
            <a:r>
              <a:rPr lang="ar-SA" b="1" dirty="0">
                <a:latin typeface="Arial" panose="020B0604020202020204" pitchFamily="34" charset="0"/>
                <a:ea typeface="ＭＳ Ｐゴシック" charset="0"/>
                <a:cs typeface="Arial" panose="020B0604020202020204" pitchFamily="34" charset="0"/>
              </a:rPr>
              <a:t> </a:t>
            </a:r>
            <a:r>
              <a:rPr lang="en-US" b="1" dirty="0">
                <a:latin typeface="Arial" panose="020B0604020202020204" pitchFamily="34" charset="0"/>
                <a:ea typeface="ＭＳ Ｐゴシック" charset="0"/>
                <a:cs typeface="Arial" panose="020B0604020202020204" pitchFamily="34" charset="0"/>
              </a:rPr>
              <a:t>http://www.christianitytoday.com/ct/2014/march-web-only/world-vision-reverses-decision-gay-same-sex-marriage.html</a:t>
            </a:r>
          </a:p>
          <a:p>
            <a:pPr algn="r" rtl="1"/>
            <a:endParaRPr lang="en-US" b="1" dirty="0">
              <a:latin typeface="Arial" panose="020B0604020202020204" pitchFamily="34" charset="0"/>
              <a:ea typeface="ＭＳ Ｐゴシック" charset="0"/>
              <a:cs typeface="Arial" panose="020B0604020202020204" pitchFamily="34" charset="0"/>
            </a:endParaRPr>
          </a:p>
          <a:p>
            <a:pPr algn="r" rtl="1"/>
            <a:r>
              <a:rPr lang="ar-SA" b="1" dirty="0">
                <a:latin typeface="Arial" panose="020B0604020202020204" pitchFamily="34" charset="0"/>
                <a:ea typeface="ＭＳ Ｐゴシック" charset="0"/>
                <a:cs typeface="Arial" panose="020B0604020202020204" pitchFamily="34" charset="0"/>
              </a:rPr>
              <a:t>تم الوصول إليه بتاريخ 8 نيسان 2014</a:t>
            </a:r>
          </a:p>
          <a:p>
            <a:endParaRPr lang="en-US" b="1" dirty="0">
              <a:latin typeface="Arial" panose="020B0604020202020204" pitchFamily="34" charset="0"/>
              <a:ea typeface="ＭＳ Ｐゴシック" charset="0"/>
              <a:cs typeface="Arial" panose="020B0604020202020204" pitchFamily="34" charset="0"/>
            </a:endParaRPr>
          </a:p>
        </p:txBody>
      </p:sp>
      <p:sp>
        <p:nvSpPr>
          <p:cNvPr id="15360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47DCF6-A986-D342-B7A6-E44EA36365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3493884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rtl="1"/>
            <a:r>
              <a:rPr lang="ar-SA" b="1" dirty="0">
                <a:latin typeface="Arial" panose="020B0604020202020204" pitchFamily="34" charset="0"/>
                <a:ea typeface="ＭＳ Ｐゴシック" charset="0"/>
                <a:cs typeface="Arial" panose="020B0604020202020204" pitchFamily="34" charset="0"/>
              </a:rPr>
              <a:t>عضو مجلس إدارة منظمة الرؤية يستقيل بسبب حظر استخدام زواج المثليين.</a:t>
            </a:r>
          </a:p>
          <a:p>
            <a:pPr algn="r" rtl="1"/>
            <a:r>
              <a:rPr lang="ar-SA" b="1" dirty="0">
                <a:latin typeface="Arial" panose="020B0604020202020204" pitchFamily="34" charset="0"/>
                <a:ea typeface="ＭＳ Ｐゴシック" charset="0"/>
                <a:cs typeface="Arial" panose="020B0604020202020204" pitchFamily="34" charset="0"/>
              </a:rPr>
              <a:t>رئيسة شركة جوجل جاكلين فولر تترك مجلس إدارة المؤسسة الخيرية المسيحية بعد تراجعها عن قرار استخدام مثليين متزوجين  </a:t>
            </a:r>
          </a:p>
          <a:p>
            <a:pPr algn="r" rtl="1"/>
            <a:r>
              <a:rPr lang="ar-SA" b="1" dirty="0">
                <a:latin typeface="Arial" panose="020B0604020202020204" pitchFamily="34" charset="0"/>
                <a:ea typeface="ＭＳ Ｐゴシック" charset="0"/>
                <a:cs typeface="Arial" panose="020B0604020202020204" pitchFamily="34" charset="0"/>
              </a:rPr>
              <a:t>وكالة أسوشيتد بريس في سياتل</a:t>
            </a:r>
          </a:p>
          <a:p>
            <a:pPr algn="r" rtl="1"/>
            <a:r>
              <a:rPr lang="en-US" b="1" dirty="0">
                <a:latin typeface="Arial" panose="020B0604020202020204" pitchFamily="34" charset="0"/>
                <a:ea typeface="ＭＳ Ｐゴシック" charset="0"/>
                <a:cs typeface="Arial" panose="020B0604020202020204" pitchFamily="34" charset="0"/>
              </a:rPr>
              <a:t>theguardian.com</a:t>
            </a:r>
          </a:p>
          <a:p>
            <a:pPr algn="r" rtl="1"/>
            <a:r>
              <a:rPr lang="ar-SA" b="1" dirty="0">
                <a:latin typeface="Arial" panose="020B0604020202020204" pitchFamily="34" charset="0"/>
                <a:ea typeface="ＭＳ Ｐゴシック" charset="0"/>
                <a:cs typeface="Arial" panose="020B0604020202020204" pitchFamily="34" charset="0"/>
              </a:rPr>
              <a:t>الخميس 3 نيسان 2014 الساعة 1:31 توقيت غرينتش</a:t>
            </a:r>
          </a:p>
          <a:p>
            <a:pPr algn="r" rtl="1"/>
            <a:r>
              <a:rPr lang="ar-SA" b="1" dirty="0">
                <a:latin typeface="Arial" panose="020B0604020202020204" pitchFamily="34" charset="0"/>
                <a:ea typeface="ＭＳ Ｐゴシック" charset="0"/>
                <a:cs typeface="Arial" panose="020B0604020202020204" pitchFamily="34" charset="0"/>
              </a:rPr>
              <a:t>أستقال أحد أعضاء مجلس إدارة منظمة الرؤية احتجاجًا على تراجع المؤسسة الخيرية المسيحية سريعًا عن قرارها باستخدام موظفين متزوجين من نفس الجنس.</a:t>
            </a:r>
          </a:p>
          <a:p>
            <a:pPr algn="r" rtl="1"/>
            <a:r>
              <a:rPr lang="ar-SA" b="1" dirty="0">
                <a:latin typeface="Arial" panose="020B0604020202020204" pitchFamily="34" charset="0"/>
                <a:ea typeface="ＭＳ Ｐゴシック" charset="0"/>
                <a:cs typeface="Arial" panose="020B0604020202020204" pitchFamily="34" charset="0"/>
              </a:rPr>
              <a:t>قالت جاكلين فولر، مديرة مؤسسة العطاء في جوجل، في رسالة بالبريد الألكتروني إلى وكالة أسوشيتد بريس يوم الأربعاء، أنها بقيت "معجبة كبيرة" بعمل المجموعة نيابة عن الفقراء، لكنها استقالت يوم الجمعة لأنني "لم اتفق مع قرار استبعاد الموظفين المثليين الذين يتزوجون."</a:t>
            </a:r>
          </a:p>
          <a:p>
            <a:pPr algn="r" rtl="1"/>
            <a:r>
              <a:rPr lang="ar-SA" b="1" dirty="0">
                <a:latin typeface="Arial" panose="020B0604020202020204" pitchFamily="34" charset="0"/>
                <a:ea typeface="ＭＳ Ｐゴシック" charset="0"/>
                <a:cs typeface="Arial" panose="020B0604020202020204" pitchFamily="34" charset="0"/>
              </a:rPr>
              <a:t>ورفضت الإدلاء بمزيد من التفاصيل</a:t>
            </a:r>
          </a:p>
          <a:p>
            <a:pPr algn="r" rtl="1"/>
            <a:endParaRPr lang="ar-SA" b="1" dirty="0">
              <a:latin typeface="Arial" panose="020B0604020202020204" pitchFamily="34" charset="0"/>
              <a:ea typeface="ＭＳ Ｐゴシック" charset="0"/>
              <a:cs typeface="Arial" panose="020B0604020202020204" pitchFamily="34" charset="0"/>
            </a:endParaRPr>
          </a:p>
          <a:p>
            <a:pPr algn="r" rtl="1"/>
            <a:r>
              <a:rPr lang="en-US" b="1" dirty="0">
                <a:latin typeface="Arial" panose="020B0604020202020204" pitchFamily="34" charset="0"/>
                <a:ea typeface="ＭＳ Ｐゴシック" charset="0"/>
                <a:cs typeface="Arial" panose="020B0604020202020204" pitchFamily="34" charset="0"/>
              </a:rPr>
              <a:t>http://www.theguardian.com/society/2014/apr/03/world-vision-board-member-quits-gay-marriage-hiring</a:t>
            </a:r>
          </a:p>
        </p:txBody>
      </p:sp>
      <p:sp>
        <p:nvSpPr>
          <p:cNvPr id="15565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AFB698-1306-6E4F-A992-826CA1B5C97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70364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236150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80DB45-6D85-D24E-A556-E02A8430EB0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5440207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يريد يوحنا أن يوضح تعليمه عن تمييز المحبة بواسطة زيارة شخصية أفضل من رسالة، ويكون فرحًا كاملاً وليس متشددًا (12).</a:t>
            </a:r>
          </a:p>
          <a:p>
            <a:pPr algn="r" rtl="1"/>
            <a:r>
              <a:rPr lang="ar-SA" b="1" dirty="0">
                <a:latin typeface="Arial" panose="020B0604020202020204" pitchFamily="34" charset="0"/>
                <a:cs typeface="Arial" panose="020B0604020202020204" pitchFamily="34" charset="0"/>
              </a:rPr>
              <a:t>هناك حاجة للمزيد من التعليم حول الموضوع الحساس في الرد على المعلمين الكذبة، ولكن ليس من خلال الراسلة (12 أ).</a:t>
            </a:r>
          </a:p>
          <a:p>
            <a:pPr algn="r" rtl="1"/>
            <a:r>
              <a:rPr lang="ar-SA" b="1" dirty="0">
                <a:latin typeface="Arial" panose="020B0604020202020204" pitchFamily="34" charset="0"/>
                <a:cs typeface="Arial" panose="020B0604020202020204" pitchFamily="34" charset="0"/>
              </a:rPr>
              <a:t>من شأن الزيارة الشخصية وجهًا لوجه، أن توضح نتائج تعاليم يوحنا بوقت فرح بدلاً من قائمة مملؤة بتعليمات متشددة (12 ب).</a:t>
            </a:r>
          </a:p>
          <a:p>
            <a:pPr algn="r" rtl="1"/>
            <a:r>
              <a:rPr lang="ar-SA" b="1" dirty="0">
                <a:latin typeface="Arial" panose="020B0604020202020204" pitchFamily="34" charset="0"/>
                <a:cs typeface="Arial" panose="020B0604020202020204" pitchFamily="34" charset="0"/>
              </a:rPr>
              <a:t>يرسل يوحنا تحيات من أبناء وبنات أخوتها لينتهي الموضوع بطريقة محببة (13).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236150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In </a:t>
            </a:r>
            <a:r>
              <a:rPr lang="ar-SA" b="1" dirty="0">
                <a:latin typeface="Arial" panose="020B0604020202020204" pitchFamily="34" charset="0"/>
                <a:cs typeface="Arial" panose="020B0604020202020204" pitchFamily="34" charset="0"/>
              </a:rPr>
              <a:t>2 يوحنا</a:t>
            </a:r>
            <a:r>
              <a:rPr lang="en-US" b="1" dirty="0">
                <a:latin typeface="Arial" panose="020B0604020202020204" pitchFamily="34" charset="0"/>
                <a:cs typeface="Arial" panose="020B0604020202020204" pitchFamily="34" charset="0"/>
              </a:rPr>
              <a:t> 10 we see the teaching in a nutshell: Do not encourage false teaching in any way so you can live out the Good News!</a:t>
            </a:r>
          </a:p>
        </p:txBody>
      </p:sp>
    </p:spTree>
    <p:extLst>
      <p:ext uri="{BB962C8B-B14F-4D97-AF65-F5344CB8AC3E}">
        <p14:creationId xmlns:p14="http://schemas.microsoft.com/office/powerpoint/2010/main" val="36119373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F43AB9-28B3-2C47-97EA-14CE695EE1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1A5D74-CD8A-2946-82C4-77B076DC567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33.xml"/><Relationship Id="rId4" Type="http://schemas.openxmlformats.org/officeDocument/2006/relationships/image" Target="../media/image11.png"/></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b="1" i="0">
                <a:latin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8" name="Rectangle 28"/>
          <p:cNvSpPr>
            <a:spLocks noGrp="1" noChangeArrowheads="1"/>
          </p:cNvSpPr>
          <p:nvPr>
            <p:ph type="ftr" sz="quarter" idx="11"/>
          </p:nvPr>
        </p:nvSpPr>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9" name="Rectangle 29"/>
          <p:cNvSpPr>
            <a:spLocks noGrp="1" noChangeArrowheads="1"/>
          </p:cNvSpPr>
          <p:nvPr>
            <p:ph type="sldNum" sz="quarter" idx="12"/>
          </p:nvPr>
        </p:nvSpPr>
        <p:spPr/>
        <p:txBody>
          <a:bodyPr/>
          <a:lstStyle>
            <a:lvl1pPr>
              <a:defRPr b="1" i="0">
                <a:solidFill>
                  <a:srgbClr val="000000"/>
                </a:solidFill>
                <a:latin typeface="Arial" panose="020B0604020202020204" pitchFamily="34" charset="0"/>
              </a:defRPr>
            </a:lvl1pPr>
          </a:lstStyle>
          <a:p>
            <a:pPr>
              <a:defRPr/>
            </a:pPr>
            <a:fld id="{51BDD263-1971-984E-9CF2-75DD11700FC4}" type="slidenum">
              <a:rPr lang="en-US" smtClean="0"/>
              <a:pPr>
                <a:defRPr/>
              </a:pPr>
              <a:t>‹#›</a:t>
            </a:fld>
            <a:endParaRPr lang="en-US" dirty="0"/>
          </a:p>
        </p:txBody>
      </p:sp>
    </p:spTree>
    <p:extLst>
      <p:ext uri="{BB962C8B-B14F-4D97-AF65-F5344CB8AC3E}">
        <p14:creationId xmlns:p14="http://schemas.microsoft.com/office/powerpoint/2010/main" val="366800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EC6ED26-848F-1A47-BA2F-6614396DDFB9}" type="slidenum">
              <a:rPr lang="en-US" smtClean="0"/>
              <a:pPr>
                <a:defRPr/>
              </a:pPr>
              <a:t>‹#›</a:t>
            </a:fld>
            <a:endParaRPr lang="en-US" dirty="0"/>
          </a:p>
        </p:txBody>
      </p:sp>
    </p:spTree>
    <p:extLst>
      <p:ext uri="{BB962C8B-B14F-4D97-AF65-F5344CB8AC3E}">
        <p14:creationId xmlns:p14="http://schemas.microsoft.com/office/powerpoint/2010/main" val="38462110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5984673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9078173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1081573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7441124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518179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1952558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518892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595161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779840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51406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5CEB815-184B-EE46-B1EC-D948356B5E9B}" type="slidenum">
              <a:rPr lang="en-US" smtClean="0"/>
              <a:pPr>
                <a:defRPr/>
              </a:pPr>
              <a:t>‹#›</a:t>
            </a:fld>
            <a:endParaRPr lang="en-US" dirty="0"/>
          </a:p>
        </p:txBody>
      </p:sp>
    </p:spTree>
    <p:extLst>
      <p:ext uri="{BB962C8B-B14F-4D97-AF65-F5344CB8AC3E}">
        <p14:creationId xmlns:p14="http://schemas.microsoft.com/office/powerpoint/2010/main" val="7516629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790056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0905475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67455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554798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325495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805427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035547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7869864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961685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BFE8DD3-B897-3147-8E41-057508FD094F}"/>
              </a:ext>
            </a:extLst>
          </p:cNvPr>
          <p:cNvSpPr>
            <a:spLocks noGrp="1"/>
          </p:cNvSpPr>
          <p:nvPr>
            <p:ph type="dt" sz="half" idx="10"/>
          </p:nvPr>
        </p:nvSpPr>
        <p:spPr/>
        <p:txBody>
          <a:bodyPr/>
          <a:lstStyle>
            <a:lvl1pPr>
              <a:defRPr/>
            </a:lvl1pPr>
          </a:lstStyle>
          <a:p>
            <a:fld id="{455AAECF-D5F6-F445-BFA3-A2B2D1C3D4A0}" type="datetimeFigureOut">
              <a:rPr lang="en-US" altLang="en-US"/>
              <a:pPr/>
              <a:t>3/15/24</a:t>
            </a:fld>
            <a:endParaRPr lang="en-US" altLang="en-US"/>
          </a:p>
        </p:txBody>
      </p:sp>
      <p:sp>
        <p:nvSpPr>
          <p:cNvPr id="5" name="Footer Placeholder 4">
            <a:extLst>
              <a:ext uri="{FF2B5EF4-FFF2-40B4-BE49-F238E27FC236}">
                <a16:creationId xmlns:a16="http://schemas.microsoft.com/office/drawing/2014/main" id="{BEB11F99-CEB6-7E49-860D-29BD61E66F6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F11DD1-6137-F740-950C-D74127B3E6C9}"/>
              </a:ext>
            </a:extLst>
          </p:cNvPr>
          <p:cNvSpPr>
            <a:spLocks noGrp="1"/>
          </p:cNvSpPr>
          <p:nvPr>
            <p:ph type="sldNum" sz="quarter" idx="12"/>
          </p:nvPr>
        </p:nvSpPr>
        <p:spPr/>
        <p:txBody>
          <a:bodyPr/>
          <a:lstStyle>
            <a:lvl1pPr>
              <a:defRPr/>
            </a:lvl1pPr>
          </a:lstStyle>
          <a:p>
            <a:fld id="{4048EB44-5530-BB42-9DFF-FA78A89A7D7E}" type="slidenum">
              <a:rPr lang="en-US" altLang="en-US"/>
              <a:pPr/>
              <a:t>‹#›</a:t>
            </a:fld>
            <a:endParaRPr lang="en-US" altLang="en-US"/>
          </a:p>
        </p:txBody>
      </p:sp>
    </p:spTree>
    <p:extLst>
      <p:ext uri="{BB962C8B-B14F-4D97-AF65-F5344CB8AC3E}">
        <p14:creationId xmlns:p14="http://schemas.microsoft.com/office/powerpoint/2010/main" val="377322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693C4EFA-71F7-AD46-8299-17401AC454E7}" type="slidenum">
              <a:rPr lang="en-GB"/>
              <a:pPr>
                <a:defRPr/>
              </a:pPr>
              <a:t>‹#›</a:t>
            </a:fld>
            <a:endParaRPr lang="en-GB"/>
          </a:p>
        </p:txBody>
      </p:sp>
    </p:spTree>
    <p:extLst>
      <p:ext uri="{BB962C8B-B14F-4D97-AF65-F5344CB8AC3E}">
        <p14:creationId xmlns:p14="http://schemas.microsoft.com/office/powerpoint/2010/main" val="3507673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25AFF-7EA4-9C41-9332-A003B17F340E}"/>
              </a:ext>
            </a:extLst>
          </p:cNvPr>
          <p:cNvSpPr>
            <a:spLocks noGrp="1"/>
          </p:cNvSpPr>
          <p:nvPr>
            <p:ph type="dt" sz="half" idx="10"/>
          </p:nvPr>
        </p:nvSpPr>
        <p:spPr/>
        <p:txBody>
          <a:bodyPr/>
          <a:lstStyle>
            <a:lvl1pPr>
              <a:defRPr/>
            </a:lvl1pPr>
          </a:lstStyle>
          <a:p>
            <a:fld id="{99EFCECC-D147-2F44-B919-0B6CBD64B1A4}" type="datetimeFigureOut">
              <a:rPr lang="en-US" altLang="en-US"/>
              <a:pPr/>
              <a:t>3/15/24</a:t>
            </a:fld>
            <a:endParaRPr lang="en-US" altLang="en-US"/>
          </a:p>
        </p:txBody>
      </p:sp>
      <p:sp>
        <p:nvSpPr>
          <p:cNvPr id="5" name="Footer Placeholder 4">
            <a:extLst>
              <a:ext uri="{FF2B5EF4-FFF2-40B4-BE49-F238E27FC236}">
                <a16:creationId xmlns:a16="http://schemas.microsoft.com/office/drawing/2014/main" id="{B70F0276-0794-044C-A2D5-479F20CE781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A62497-24A0-8A43-8276-22C527C6C4C6}"/>
              </a:ext>
            </a:extLst>
          </p:cNvPr>
          <p:cNvSpPr>
            <a:spLocks noGrp="1"/>
          </p:cNvSpPr>
          <p:nvPr>
            <p:ph type="sldNum" sz="quarter" idx="12"/>
          </p:nvPr>
        </p:nvSpPr>
        <p:spPr/>
        <p:txBody>
          <a:bodyPr/>
          <a:lstStyle>
            <a:lvl1pPr>
              <a:defRPr/>
            </a:lvl1pPr>
          </a:lstStyle>
          <a:p>
            <a:fld id="{10B3D6CE-AE57-E544-AE32-1261A72E9775}" type="slidenum">
              <a:rPr lang="en-US" altLang="en-US"/>
              <a:pPr/>
              <a:t>‹#›</a:t>
            </a:fld>
            <a:endParaRPr lang="en-US" altLang="en-US"/>
          </a:p>
        </p:txBody>
      </p:sp>
    </p:spTree>
    <p:extLst>
      <p:ext uri="{BB962C8B-B14F-4D97-AF65-F5344CB8AC3E}">
        <p14:creationId xmlns:p14="http://schemas.microsoft.com/office/powerpoint/2010/main" val="38495449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4373A0-46CD-8349-B403-689F06C4AAC5}"/>
              </a:ext>
            </a:extLst>
          </p:cNvPr>
          <p:cNvSpPr>
            <a:spLocks noGrp="1"/>
          </p:cNvSpPr>
          <p:nvPr>
            <p:ph type="dt" sz="half" idx="10"/>
          </p:nvPr>
        </p:nvSpPr>
        <p:spPr/>
        <p:txBody>
          <a:bodyPr/>
          <a:lstStyle>
            <a:lvl1pPr>
              <a:defRPr/>
            </a:lvl1pPr>
          </a:lstStyle>
          <a:p>
            <a:fld id="{BA1935F9-CBB4-364E-9657-E4D57484EAB3}" type="datetimeFigureOut">
              <a:rPr lang="en-US" altLang="en-US"/>
              <a:pPr/>
              <a:t>3/15/24</a:t>
            </a:fld>
            <a:endParaRPr lang="en-US" altLang="en-US"/>
          </a:p>
        </p:txBody>
      </p:sp>
      <p:sp>
        <p:nvSpPr>
          <p:cNvPr id="5" name="Footer Placeholder 4">
            <a:extLst>
              <a:ext uri="{FF2B5EF4-FFF2-40B4-BE49-F238E27FC236}">
                <a16:creationId xmlns:a16="http://schemas.microsoft.com/office/drawing/2014/main" id="{8B6931ED-AA6D-5340-AC9E-F5E397DBF1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2724A7A-8016-A249-952A-A6E2CA69A0CF}"/>
              </a:ext>
            </a:extLst>
          </p:cNvPr>
          <p:cNvSpPr>
            <a:spLocks noGrp="1"/>
          </p:cNvSpPr>
          <p:nvPr>
            <p:ph type="sldNum" sz="quarter" idx="12"/>
          </p:nvPr>
        </p:nvSpPr>
        <p:spPr/>
        <p:txBody>
          <a:bodyPr/>
          <a:lstStyle>
            <a:lvl1pPr>
              <a:defRPr/>
            </a:lvl1pPr>
          </a:lstStyle>
          <a:p>
            <a:fld id="{9E0A6BB2-E8F5-1D49-9951-698AE51E733C}" type="slidenum">
              <a:rPr lang="en-US" altLang="en-US"/>
              <a:pPr/>
              <a:t>‹#›</a:t>
            </a:fld>
            <a:endParaRPr lang="en-US" altLang="en-US"/>
          </a:p>
        </p:txBody>
      </p:sp>
    </p:spTree>
    <p:extLst>
      <p:ext uri="{BB962C8B-B14F-4D97-AF65-F5344CB8AC3E}">
        <p14:creationId xmlns:p14="http://schemas.microsoft.com/office/powerpoint/2010/main" val="41142243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78432B-7317-3048-9EA3-3C18FA681509}"/>
              </a:ext>
            </a:extLst>
          </p:cNvPr>
          <p:cNvSpPr>
            <a:spLocks noGrp="1"/>
          </p:cNvSpPr>
          <p:nvPr>
            <p:ph type="dt" sz="half" idx="10"/>
          </p:nvPr>
        </p:nvSpPr>
        <p:spPr/>
        <p:txBody>
          <a:bodyPr/>
          <a:lstStyle>
            <a:lvl1pPr>
              <a:defRPr/>
            </a:lvl1pPr>
          </a:lstStyle>
          <a:p>
            <a:fld id="{2E1ABE52-D7F6-1040-8D55-D624B922D2AF}" type="datetimeFigureOut">
              <a:rPr lang="en-US" altLang="en-US"/>
              <a:pPr/>
              <a:t>3/15/24</a:t>
            </a:fld>
            <a:endParaRPr lang="en-US" altLang="en-US"/>
          </a:p>
        </p:txBody>
      </p:sp>
      <p:sp>
        <p:nvSpPr>
          <p:cNvPr id="6" name="Footer Placeholder 4">
            <a:extLst>
              <a:ext uri="{FF2B5EF4-FFF2-40B4-BE49-F238E27FC236}">
                <a16:creationId xmlns:a16="http://schemas.microsoft.com/office/drawing/2014/main" id="{B3337DBC-9906-1A4B-BAE6-96E9F1E82E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CBB8F67-D45B-8443-8614-823DEC044F4B}"/>
              </a:ext>
            </a:extLst>
          </p:cNvPr>
          <p:cNvSpPr>
            <a:spLocks noGrp="1"/>
          </p:cNvSpPr>
          <p:nvPr>
            <p:ph type="sldNum" sz="quarter" idx="12"/>
          </p:nvPr>
        </p:nvSpPr>
        <p:spPr/>
        <p:txBody>
          <a:bodyPr/>
          <a:lstStyle>
            <a:lvl1pPr>
              <a:defRPr/>
            </a:lvl1pPr>
          </a:lstStyle>
          <a:p>
            <a:fld id="{696EA23D-5C00-734B-B596-9F0E2A31C208}" type="slidenum">
              <a:rPr lang="en-US" altLang="en-US"/>
              <a:pPr/>
              <a:t>‹#›</a:t>
            </a:fld>
            <a:endParaRPr lang="en-US" altLang="en-US"/>
          </a:p>
        </p:txBody>
      </p:sp>
    </p:spTree>
    <p:extLst>
      <p:ext uri="{BB962C8B-B14F-4D97-AF65-F5344CB8AC3E}">
        <p14:creationId xmlns:p14="http://schemas.microsoft.com/office/powerpoint/2010/main" val="25025927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5F27E1F-79FF-D848-BB71-9F7C887B46A0}"/>
              </a:ext>
            </a:extLst>
          </p:cNvPr>
          <p:cNvSpPr>
            <a:spLocks noGrp="1"/>
          </p:cNvSpPr>
          <p:nvPr>
            <p:ph type="dt" sz="half" idx="10"/>
          </p:nvPr>
        </p:nvSpPr>
        <p:spPr/>
        <p:txBody>
          <a:bodyPr/>
          <a:lstStyle>
            <a:lvl1pPr>
              <a:defRPr/>
            </a:lvl1pPr>
          </a:lstStyle>
          <a:p>
            <a:fld id="{2E97944F-D97F-FF42-B2EB-B193390208D9}" type="datetimeFigureOut">
              <a:rPr lang="en-US" altLang="en-US"/>
              <a:pPr/>
              <a:t>3/15/24</a:t>
            </a:fld>
            <a:endParaRPr lang="en-US" altLang="en-US"/>
          </a:p>
        </p:txBody>
      </p:sp>
      <p:sp>
        <p:nvSpPr>
          <p:cNvPr id="8" name="Footer Placeholder 4">
            <a:extLst>
              <a:ext uri="{FF2B5EF4-FFF2-40B4-BE49-F238E27FC236}">
                <a16:creationId xmlns:a16="http://schemas.microsoft.com/office/drawing/2014/main" id="{D0A91EF5-9683-B145-8218-3A9E3B0ECDA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4893DBB-C8B1-0940-B4F9-EE79A8AE6722}"/>
              </a:ext>
            </a:extLst>
          </p:cNvPr>
          <p:cNvSpPr>
            <a:spLocks noGrp="1"/>
          </p:cNvSpPr>
          <p:nvPr>
            <p:ph type="sldNum" sz="quarter" idx="12"/>
          </p:nvPr>
        </p:nvSpPr>
        <p:spPr/>
        <p:txBody>
          <a:bodyPr/>
          <a:lstStyle>
            <a:lvl1pPr>
              <a:defRPr/>
            </a:lvl1pPr>
          </a:lstStyle>
          <a:p>
            <a:fld id="{6A7FA190-DC0A-644E-8CCF-2738A9C88C8E}" type="slidenum">
              <a:rPr lang="en-US" altLang="en-US"/>
              <a:pPr/>
              <a:t>‹#›</a:t>
            </a:fld>
            <a:endParaRPr lang="en-US" altLang="en-US"/>
          </a:p>
        </p:txBody>
      </p:sp>
    </p:spTree>
    <p:extLst>
      <p:ext uri="{BB962C8B-B14F-4D97-AF65-F5344CB8AC3E}">
        <p14:creationId xmlns:p14="http://schemas.microsoft.com/office/powerpoint/2010/main" val="28946817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2181A9E-7A8A-BE44-84CA-E718E351D44D}"/>
              </a:ext>
            </a:extLst>
          </p:cNvPr>
          <p:cNvSpPr>
            <a:spLocks noGrp="1"/>
          </p:cNvSpPr>
          <p:nvPr>
            <p:ph type="dt" sz="half" idx="10"/>
          </p:nvPr>
        </p:nvSpPr>
        <p:spPr/>
        <p:txBody>
          <a:bodyPr/>
          <a:lstStyle>
            <a:lvl1pPr>
              <a:defRPr/>
            </a:lvl1pPr>
          </a:lstStyle>
          <a:p>
            <a:fld id="{6B38CAF2-FBC6-F741-A468-61DBBD743AC9}" type="datetimeFigureOut">
              <a:rPr lang="en-US" altLang="en-US"/>
              <a:pPr/>
              <a:t>3/15/24</a:t>
            </a:fld>
            <a:endParaRPr lang="en-US" altLang="en-US"/>
          </a:p>
        </p:txBody>
      </p:sp>
      <p:sp>
        <p:nvSpPr>
          <p:cNvPr id="4" name="Footer Placeholder 4">
            <a:extLst>
              <a:ext uri="{FF2B5EF4-FFF2-40B4-BE49-F238E27FC236}">
                <a16:creationId xmlns:a16="http://schemas.microsoft.com/office/drawing/2014/main" id="{4B095AC6-0F98-944B-A05E-D4A2998F993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71F5EAD-8A10-1C42-A805-C0030F6F31E0}"/>
              </a:ext>
            </a:extLst>
          </p:cNvPr>
          <p:cNvSpPr>
            <a:spLocks noGrp="1"/>
          </p:cNvSpPr>
          <p:nvPr>
            <p:ph type="sldNum" sz="quarter" idx="12"/>
          </p:nvPr>
        </p:nvSpPr>
        <p:spPr/>
        <p:txBody>
          <a:bodyPr/>
          <a:lstStyle>
            <a:lvl1pPr>
              <a:defRPr/>
            </a:lvl1pPr>
          </a:lstStyle>
          <a:p>
            <a:fld id="{1D529B9C-74B4-744A-8D05-D94F0FA4BF94}" type="slidenum">
              <a:rPr lang="en-US" altLang="en-US"/>
              <a:pPr/>
              <a:t>‹#›</a:t>
            </a:fld>
            <a:endParaRPr lang="en-US" altLang="en-US"/>
          </a:p>
        </p:txBody>
      </p:sp>
    </p:spTree>
    <p:extLst>
      <p:ext uri="{BB962C8B-B14F-4D97-AF65-F5344CB8AC3E}">
        <p14:creationId xmlns:p14="http://schemas.microsoft.com/office/powerpoint/2010/main" val="40708202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3F20591-8DE5-0D48-ADB6-2A79EC083F7D}"/>
              </a:ext>
            </a:extLst>
          </p:cNvPr>
          <p:cNvSpPr>
            <a:spLocks noGrp="1"/>
          </p:cNvSpPr>
          <p:nvPr>
            <p:ph type="dt" sz="half" idx="10"/>
          </p:nvPr>
        </p:nvSpPr>
        <p:spPr/>
        <p:txBody>
          <a:bodyPr/>
          <a:lstStyle>
            <a:lvl1pPr>
              <a:defRPr/>
            </a:lvl1pPr>
          </a:lstStyle>
          <a:p>
            <a:fld id="{93798D35-BF77-7F4D-930A-DCBBF59D4620}" type="datetimeFigureOut">
              <a:rPr lang="en-US" altLang="en-US"/>
              <a:pPr/>
              <a:t>3/15/24</a:t>
            </a:fld>
            <a:endParaRPr lang="en-US" altLang="en-US"/>
          </a:p>
        </p:txBody>
      </p:sp>
      <p:sp>
        <p:nvSpPr>
          <p:cNvPr id="3" name="Footer Placeholder 4">
            <a:extLst>
              <a:ext uri="{FF2B5EF4-FFF2-40B4-BE49-F238E27FC236}">
                <a16:creationId xmlns:a16="http://schemas.microsoft.com/office/drawing/2014/main" id="{867588DF-5EFC-2342-B416-E64B039E2DC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FA5008E-217C-874D-B258-056725E02727}"/>
              </a:ext>
            </a:extLst>
          </p:cNvPr>
          <p:cNvSpPr>
            <a:spLocks noGrp="1"/>
          </p:cNvSpPr>
          <p:nvPr>
            <p:ph type="sldNum" sz="quarter" idx="12"/>
          </p:nvPr>
        </p:nvSpPr>
        <p:spPr/>
        <p:txBody>
          <a:bodyPr/>
          <a:lstStyle>
            <a:lvl1pPr>
              <a:defRPr/>
            </a:lvl1pPr>
          </a:lstStyle>
          <a:p>
            <a:fld id="{5E3CAE45-8597-414D-A186-A4F9AF341CAE}" type="slidenum">
              <a:rPr lang="en-US" altLang="en-US"/>
              <a:pPr/>
              <a:t>‹#›</a:t>
            </a:fld>
            <a:endParaRPr lang="en-US" altLang="en-US"/>
          </a:p>
        </p:txBody>
      </p:sp>
    </p:spTree>
    <p:extLst>
      <p:ext uri="{BB962C8B-B14F-4D97-AF65-F5344CB8AC3E}">
        <p14:creationId xmlns:p14="http://schemas.microsoft.com/office/powerpoint/2010/main" val="419678280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F246EA2-15EF-D04F-A737-4959B6963303}"/>
              </a:ext>
            </a:extLst>
          </p:cNvPr>
          <p:cNvSpPr>
            <a:spLocks noGrp="1"/>
          </p:cNvSpPr>
          <p:nvPr>
            <p:ph type="dt" sz="half" idx="10"/>
          </p:nvPr>
        </p:nvSpPr>
        <p:spPr/>
        <p:txBody>
          <a:bodyPr/>
          <a:lstStyle>
            <a:lvl1pPr>
              <a:defRPr/>
            </a:lvl1pPr>
          </a:lstStyle>
          <a:p>
            <a:fld id="{C1984205-3C48-6645-8130-1B9DB4BD175E}" type="datetimeFigureOut">
              <a:rPr lang="en-US" altLang="en-US"/>
              <a:pPr/>
              <a:t>3/15/24</a:t>
            </a:fld>
            <a:endParaRPr lang="en-US" altLang="en-US"/>
          </a:p>
        </p:txBody>
      </p:sp>
      <p:sp>
        <p:nvSpPr>
          <p:cNvPr id="6" name="Footer Placeholder 4">
            <a:extLst>
              <a:ext uri="{FF2B5EF4-FFF2-40B4-BE49-F238E27FC236}">
                <a16:creationId xmlns:a16="http://schemas.microsoft.com/office/drawing/2014/main" id="{50C09974-12EF-2D4D-8C31-902A2C48D4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466665A-E649-444E-B22F-44F04649E1A0}"/>
              </a:ext>
            </a:extLst>
          </p:cNvPr>
          <p:cNvSpPr>
            <a:spLocks noGrp="1"/>
          </p:cNvSpPr>
          <p:nvPr>
            <p:ph type="sldNum" sz="quarter" idx="12"/>
          </p:nvPr>
        </p:nvSpPr>
        <p:spPr/>
        <p:txBody>
          <a:bodyPr/>
          <a:lstStyle>
            <a:lvl1pPr>
              <a:defRPr/>
            </a:lvl1pPr>
          </a:lstStyle>
          <a:p>
            <a:fld id="{5399A583-06F6-1345-B4EF-50DAFFCEF108}" type="slidenum">
              <a:rPr lang="en-US" altLang="en-US"/>
              <a:pPr/>
              <a:t>‹#›</a:t>
            </a:fld>
            <a:endParaRPr lang="en-US" altLang="en-US"/>
          </a:p>
        </p:txBody>
      </p:sp>
    </p:spTree>
    <p:extLst>
      <p:ext uri="{BB962C8B-B14F-4D97-AF65-F5344CB8AC3E}">
        <p14:creationId xmlns:p14="http://schemas.microsoft.com/office/powerpoint/2010/main" val="3123813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00AFF78-3EB6-5D41-87A0-77E532E1FE31}"/>
              </a:ext>
            </a:extLst>
          </p:cNvPr>
          <p:cNvSpPr>
            <a:spLocks noGrp="1"/>
          </p:cNvSpPr>
          <p:nvPr>
            <p:ph type="dt" sz="half" idx="10"/>
          </p:nvPr>
        </p:nvSpPr>
        <p:spPr/>
        <p:txBody>
          <a:bodyPr/>
          <a:lstStyle>
            <a:lvl1pPr>
              <a:defRPr/>
            </a:lvl1pPr>
          </a:lstStyle>
          <a:p>
            <a:fld id="{87851663-0804-194A-9986-1E6914F8C1C6}" type="datetimeFigureOut">
              <a:rPr lang="en-US" altLang="en-US"/>
              <a:pPr/>
              <a:t>3/15/24</a:t>
            </a:fld>
            <a:endParaRPr lang="en-US" altLang="en-US"/>
          </a:p>
        </p:txBody>
      </p:sp>
      <p:sp>
        <p:nvSpPr>
          <p:cNvPr id="6" name="Footer Placeholder 4">
            <a:extLst>
              <a:ext uri="{FF2B5EF4-FFF2-40B4-BE49-F238E27FC236}">
                <a16:creationId xmlns:a16="http://schemas.microsoft.com/office/drawing/2014/main" id="{B0A60A93-0945-1B40-B261-24F0B0FE08D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88CA007-B332-F84A-857F-B297193A945A}"/>
              </a:ext>
            </a:extLst>
          </p:cNvPr>
          <p:cNvSpPr>
            <a:spLocks noGrp="1"/>
          </p:cNvSpPr>
          <p:nvPr>
            <p:ph type="sldNum" sz="quarter" idx="12"/>
          </p:nvPr>
        </p:nvSpPr>
        <p:spPr/>
        <p:txBody>
          <a:bodyPr/>
          <a:lstStyle>
            <a:lvl1pPr>
              <a:defRPr/>
            </a:lvl1pPr>
          </a:lstStyle>
          <a:p>
            <a:fld id="{02C00C0C-EB20-5947-A24F-228BAF0F1565}" type="slidenum">
              <a:rPr lang="en-US" altLang="en-US"/>
              <a:pPr/>
              <a:t>‹#›</a:t>
            </a:fld>
            <a:endParaRPr lang="en-US" altLang="en-US"/>
          </a:p>
        </p:txBody>
      </p:sp>
    </p:spTree>
    <p:extLst>
      <p:ext uri="{BB962C8B-B14F-4D97-AF65-F5344CB8AC3E}">
        <p14:creationId xmlns:p14="http://schemas.microsoft.com/office/powerpoint/2010/main" val="136944014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7847C-654B-8240-A83D-3B5BFA3D068B}"/>
              </a:ext>
            </a:extLst>
          </p:cNvPr>
          <p:cNvSpPr>
            <a:spLocks noGrp="1"/>
          </p:cNvSpPr>
          <p:nvPr>
            <p:ph type="dt" sz="half" idx="10"/>
          </p:nvPr>
        </p:nvSpPr>
        <p:spPr/>
        <p:txBody>
          <a:bodyPr/>
          <a:lstStyle>
            <a:lvl1pPr>
              <a:defRPr/>
            </a:lvl1pPr>
          </a:lstStyle>
          <a:p>
            <a:fld id="{E7EE2DBC-2C54-6647-BA80-9FA94BCC4984}" type="datetimeFigureOut">
              <a:rPr lang="en-US" altLang="en-US"/>
              <a:pPr/>
              <a:t>3/15/24</a:t>
            </a:fld>
            <a:endParaRPr lang="en-US" altLang="en-US"/>
          </a:p>
        </p:txBody>
      </p:sp>
      <p:sp>
        <p:nvSpPr>
          <p:cNvPr id="5" name="Footer Placeholder 4">
            <a:extLst>
              <a:ext uri="{FF2B5EF4-FFF2-40B4-BE49-F238E27FC236}">
                <a16:creationId xmlns:a16="http://schemas.microsoft.com/office/drawing/2014/main" id="{01BCB679-3167-704C-90E4-B2511AD1F0D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9AF0700-BAF3-4846-B5E8-98B0CFE138BD}"/>
              </a:ext>
            </a:extLst>
          </p:cNvPr>
          <p:cNvSpPr>
            <a:spLocks noGrp="1"/>
          </p:cNvSpPr>
          <p:nvPr>
            <p:ph type="sldNum" sz="quarter" idx="12"/>
          </p:nvPr>
        </p:nvSpPr>
        <p:spPr/>
        <p:txBody>
          <a:bodyPr/>
          <a:lstStyle>
            <a:lvl1pPr>
              <a:defRPr/>
            </a:lvl1pPr>
          </a:lstStyle>
          <a:p>
            <a:fld id="{BA734C8D-8964-0646-A65F-AE835327F07A}" type="slidenum">
              <a:rPr lang="en-US" altLang="en-US"/>
              <a:pPr/>
              <a:t>‹#›</a:t>
            </a:fld>
            <a:endParaRPr lang="en-US" altLang="en-US"/>
          </a:p>
        </p:txBody>
      </p:sp>
    </p:spTree>
    <p:extLst>
      <p:ext uri="{BB962C8B-B14F-4D97-AF65-F5344CB8AC3E}">
        <p14:creationId xmlns:p14="http://schemas.microsoft.com/office/powerpoint/2010/main" val="15868798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7DB99-11C0-4A4E-AB97-ABFEB714F9AD}"/>
              </a:ext>
            </a:extLst>
          </p:cNvPr>
          <p:cNvSpPr>
            <a:spLocks noGrp="1"/>
          </p:cNvSpPr>
          <p:nvPr>
            <p:ph type="dt" sz="half" idx="10"/>
          </p:nvPr>
        </p:nvSpPr>
        <p:spPr/>
        <p:txBody>
          <a:bodyPr/>
          <a:lstStyle>
            <a:lvl1pPr>
              <a:defRPr/>
            </a:lvl1pPr>
          </a:lstStyle>
          <a:p>
            <a:fld id="{DE0E7FE4-90CF-8542-9CE9-D5E7EDB30938}" type="datetimeFigureOut">
              <a:rPr lang="en-US" altLang="en-US"/>
              <a:pPr/>
              <a:t>3/15/24</a:t>
            </a:fld>
            <a:endParaRPr lang="en-US" altLang="en-US"/>
          </a:p>
        </p:txBody>
      </p:sp>
      <p:sp>
        <p:nvSpPr>
          <p:cNvPr id="5" name="Footer Placeholder 4">
            <a:extLst>
              <a:ext uri="{FF2B5EF4-FFF2-40B4-BE49-F238E27FC236}">
                <a16:creationId xmlns:a16="http://schemas.microsoft.com/office/drawing/2014/main" id="{E45C6183-2257-494A-98EB-F1B7D3DAA0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7E5894-606D-B64F-8238-63ABE55C9D09}"/>
              </a:ext>
            </a:extLst>
          </p:cNvPr>
          <p:cNvSpPr>
            <a:spLocks noGrp="1"/>
          </p:cNvSpPr>
          <p:nvPr>
            <p:ph type="sldNum" sz="quarter" idx="12"/>
          </p:nvPr>
        </p:nvSpPr>
        <p:spPr/>
        <p:txBody>
          <a:bodyPr/>
          <a:lstStyle>
            <a:lvl1pPr>
              <a:defRPr/>
            </a:lvl1pPr>
          </a:lstStyle>
          <a:p>
            <a:fld id="{A845FACB-BCBE-B74A-A91F-61130E97B69D}" type="slidenum">
              <a:rPr lang="en-US" altLang="en-US"/>
              <a:pPr/>
              <a:t>‹#›</a:t>
            </a:fld>
            <a:endParaRPr lang="en-US" altLang="en-US"/>
          </a:p>
        </p:txBody>
      </p:sp>
    </p:spTree>
    <p:extLst>
      <p:ext uri="{BB962C8B-B14F-4D97-AF65-F5344CB8AC3E}">
        <p14:creationId xmlns:p14="http://schemas.microsoft.com/office/powerpoint/2010/main" val="763076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A37C4F-E5B9-164F-93DD-D90695EC401B}" type="slidenum">
              <a:rPr lang="en-US" smtClean="0"/>
              <a:pPr>
                <a:defRPr/>
              </a:pPr>
              <a:t>‹#›</a:t>
            </a:fld>
            <a:endParaRPr lang="en-US" dirty="0"/>
          </a:p>
        </p:txBody>
      </p:sp>
    </p:spTree>
    <p:extLst>
      <p:ext uri="{BB962C8B-B14F-4D97-AF65-F5344CB8AC3E}">
        <p14:creationId xmlns:p14="http://schemas.microsoft.com/office/powerpoint/2010/main" val="22142093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9CA81A-6A74-F444-9D05-DF98D69A89C7}" type="slidenum">
              <a:rPr lang="en-US"/>
              <a:pPr>
                <a:defRPr/>
              </a:pPr>
              <a:t>‹#›</a:t>
            </a:fld>
            <a:endParaRPr lang="en-US"/>
          </a:p>
        </p:txBody>
      </p:sp>
    </p:spTree>
    <p:extLst>
      <p:ext uri="{BB962C8B-B14F-4D97-AF65-F5344CB8AC3E}">
        <p14:creationId xmlns:p14="http://schemas.microsoft.com/office/powerpoint/2010/main" val="25730079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B51269-7D21-BD45-AC3B-E907316033D5}" type="slidenum">
              <a:rPr lang="en-US" smtClean="0"/>
              <a:pPr>
                <a:defRPr/>
              </a:pPr>
              <a:t>‹#›</a:t>
            </a:fld>
            <a:endParaRPr lang="en-US" dirty="0"/>
          </a:p>
        </p:txBody>
      </p:sp>
    </p:spTree>
    <p:extLst>
      <p:ext uri="{BB962C8B-B14F-4D97-AF65-F5344CB8AC3E}">
        <p14:creationId xmlns:p14="http://schemas.microsoft.com/office/powerpoint/2010/main" val="28478060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9EF32D9E-2D1C-714C-9FB7-409608F4AAEC}" type="slidenum">
              <a:rPr lang="en-US"/>
              <a:pPr>
                <a:defRPr/>
              </a:pPr>
              <a:t>‹#›</a:t>
            </a:fld>
            <a:endParaRPr lang="en-US"/>
          </a:p>
        </p:txBody>
      </p:sp>
    </p:spTree>
    <p:extLst>
      <p:ext uri="{BB962C8B-B14F-4D97-AF65-F5344CB8AC3E}">
        <p14:creationId xmlns:p14="http://schemas.microsoft.com/office/powerpoint/2010/main" val="2143434408"/>
      </p:ext>
    </p:extLst>
  </p:cSld>
  <p:clrMapOvr>
    <a:masterClrMapping/>
  </p:clrMapOvr>
  <p:transition>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DF41949F-B71E-7344-9018-C5CADFE805D9}" type="slidenum">
              <a:rPr lang="en-US"/>
              <a:pPr>
                <a:defRPr/>
              </a:pPr>
              <a:t>‹#›</a:t>
            </a:fld>
            <a:endParaRPr lang="en-US"/>
          </a:p>
        </p:txBody>
      </p:sp>
    </p:spTree>
    <p:extLst>
      <p:ext uri="{BB962C8B-B14F-4D97-AF65-F5344CB8AC3E}">
        <p14:creationId xmlns:p14="http://schemas.microsoft.com/office/powerpoint/2010/main" val="3232818813"/>
      </p:ext>
    </p:extLst>
  </p:cSld>
  <p:clrMapOvr>
    <a:masterClrMapping/>
  </p:clrMapOvr>
  <p:transition>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2850B31-D8F3-F842-A112-80EF5FB9BF1C}" type="slidenum">
              <a:rPr lang="en-US"/>
              <a:pPr>
                <a:defRPr/>
              </a:pPr>
              <a:t>‹#›</a:t>
            </a:fld>
            <a:endParaRPr lang="en-US"/>
          </a:p>
        </p:txBody>
      </p:sp>
    </p:spTree>
    <p:extLst>
      <p:ext uri="{BB962C8B-B14F-4D97-AF65-F5344CB8AC3E}">
        <p14:creationId xmlns:p14="http://schemas.microsoft.com/office/powerpoint/2010/main" val="3617140206"/>
      </p:ext>
    </p:extLst>
  </p:cSld>
  <p:clrMapOvr>
    <a:masterClrMapping/>
  </p:clrMapOvr>
  <p:transition>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B253BA48-FC4D-FF4E-9E11-F875D7489BEC}" type="slidenum">
              <a:rPr lang="en-US"/>
              <a:pPr>
                <a:defRPr/>
              </a:pPr>
              <a:t>‹#›</a:t>
            </a:fld>
            <a:endParaRPr lang="en-US"/>
          </a:p>
        </p:txBody>
      </p:sp>
    </p:spTree>
    <p:extLst>
      <p:ext uri="{BB962C8B-B14F-4D97-AF65-F5344CB8AC3E}">
        <p14:creationId xmlns:p14="http://schemas.microsoft.com/office/powerpoint/2010/main" val="1164804427"/>
      </p:ext>
    </p:extLst>
  </p:cSld>
  <p:clrMapOvr>
    <a:masterClrMapping/>
  </p:clrMapOvr>
  <p:transition>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E83B6594-D7A2-3B42-A8A5-702C01B50F5D}" type="slidenum">
              <a:rPr lang="en-US"/>
              <a:pPr>
                <a:defRPr/>
              </a:pPr>
              <a:t>‹#›</a:t>
            </a:fld>
            <a:endParaRPr lang="en-US"/>
          </a:p>
        </p:txBody>
      </p:sp>
    </p:spTree>
    <p:extLst>
      <p:ext uri="{BB962C8B-B14F-4D97-AF65-F5344CB8AC3E}">
        <p14:creationId xmlns:p14="http://schemas.microsoft.com/office/powerpoint/2010/main" val="3877349251"/>
      </p:ext>
    </p:extLst>
  </p:cSld>
  <p:clrMapOvr>
    <a:masterClrMapping/>
  </p:clrMapOvr>
  <p:transition>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1B0CA5AF-7399-F041-9F85-0DD45B7A9A2E}" type="slidenum">
              <a:rPr lang="en-US"/>
              <a:pPr>
                <a:defRPr/>
              </a:pPr>
              <a:t>‹#›</a:t>
            </a:fld>
            <a:endParaRPr lang="en-US"/>
          </a:p>
        </p:txBody>
      </p:sp>
    </p:spTree>
    <p:extLst>
      <p:ext uri="{BB962C8B-B14F-4D97-AF65-F5344CB8AC3E}">
        <p14:creationId xmlns:p14="http://schemas.microsoft.com/office/powerpoint/2010/main" val="2766786665"/>
      </p:ext>
    </p:extLst>
  </p:cSld>
  <p:clrMapOvr>
    <a:masterClrMapping/>
  </p:clrMapOvr>
  <p:transition>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1B023681-186E-4048-8D41-56DAD5761337}" type="slidenum">
              <a:rPr lang="en-US"/>
              <a:pPr>
                <a:defRPr/>
              </a:pPr>
              <a:t>‹#›</a:t>
            </a:fld>
            <a:endParaRPr lang="en-US"/>
          </a:p>
        </p:txBody>
      </p:sp>
    </p:spTree>
    <p:extLst>
      <p:ext uri="{BB962C8B-B14F-4D97-AF65-F5344CB8AC3E}">
        <p14:creationId xmlns:p14="http://schemas.microsoft.com/office/powerpoint/2010/main" val="2894457421"/>
      </p:ext>
    </p:extLst>
  </p:cSld>
  <p:clrMapOvr>
    <a:masterClrMapping/>
  </p:clrMapOvr>
  <p:transition>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A6DB69B7-FA96-ED49-A9D6-D8C41094FF5E}" type="slidenum">
              <a:rPr lang="en-US"/>
              <a:pPr>
                <a:defRPr/>
              </a:pPr>
              <a:t>‹#›</a:t>
            </a:fld>
            <a:endParaRPr lang="en-US"/>
          </a:p>
        </p:txBody>
      </p:sp>
    </p:spTree>
    <p:extLst>
      <p:ext uri="{BB962C8B-B14F-4D97-AF65-F5344CB8AC3E}">
        <p14:creationId xmlns:p14="http://schemas.microsoft.com/office/powerpoint/2010/main" val="2924477599"/>
      </p:ext>
    </p:extLst>
  </p:cSld>
  <p:clrMapOvr>
    <a:masterClrMapping/>
  </p:clrMapOvr>
  <p:transition>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9FB7D883-84A5-1E49-9FFB-BB45A7197CBB}" type="datetimeFigureOut">
              <a:rPr lang="en-US"/>
              <a:pPr>
                <a:defRPr/>
              </a:pPr>
              <a:t>3/15/24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0D936E0-64A8-5A43-8BB7-446D5C125756}" type="slidenum">
              <a:rPr lang="en-US"/>
              <a:pPr>
                <a:defRPr/>
              </a:pPr>
              <a:t>‹#›</a:t>
            </a:fld>
            <a:endParaRPr lang="en-US"/>
          </a:p>
        </p:txBody>
      </p:sp>
    </p:spTree>
    <p:extLst>
      <p:ext uri="{BB962C8B-B14F-4D97-AF65-F5344CB8AC3E}">
        <p14:creationId xmlns:p14="http://schemas.microsoft.com/office/powerpoint/2010/main" val="41752415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05893E10-00D8-634B-B568-9A2073516459}" type="slidenum">
              <a:rPr lang="en-US"/>
              <a:pPr>
                <a:defRPr/>
              </a:pPr>
              <a:t>‹#›</a:t>
            </a:fld>
            <a:endParaRPr lang="en-US"/>
          </a:p>
        </p:txBody>
      </p:sp>
    </p:spTree>
    <p:extLst>
      <p:ext uri="{BB962C8B-B14F-4D97-AF65-F5344CB8AC3E}">
        <p14:creationId xmlns:p14="http://schemas.microsoft.com/office/powerpoint/2010/main" val="3920222545"/>
      </p:ext>
    </p:extLst>
  </p:cSld>
  <p:clrMapOvr>
    <a:masterClrMapping/>
  </p:clrMapOvr>
  <p:transition>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F31B857-C78A-8247-BA4F-56AE49D10D4B}" type="slidenum">
              <a:rPr lang="en-US"/>
              <a:pPr>
                <a:defRPr/>
              </a:pPr>
              <a:t>‹#›</a:t>
            </a:fld>
            <a:endParaRPr lang="en-US"/>
          </a:p>
        </p:txBody>
      </p:sp>
    </p:spTree>
    <p:extLst>
      <p:ext uri="{BB962C8B-B14F-4D97-AF65-F5344CB8AC3E}">
        <p14:creationId xmlns:p14="http://schemas.microsoft.com/office/powerpoint/2010/main" val="3407352372"/>
      </p:ext>
    </p:extLst>
  </p:cSld>
  <p:clrMapOvr>
    <a:masterClrMapping/>
  </p:clrMapOvr>
  <p:transition>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CCEE66F-39BB-1D4C-82C6-922DD8CB3E20}" type="slidenum">
              <a:rPr lang="en-US"/>
              <a:pPr>
                <a:defRPr/>
              </a:pPr>
              <a:t>‹#›</a:t>
            </a:fld>
            <a:endParaRPr lang="en-US"/>
          </a:p>
        </p:txBody>
      </p:sp>
    </p:spTree>
    <p:extLst>
      <p:ext uri="{BB962C8B-B14F-4D97-AF65-F5344CB8AC3E}">
        <p14:creationId xmlns:p14="http://schemas.microsoft.com/office/powerpoint/2010/main" val="1987004912"/>
      </p:ext>
    </p:extLst>
  </p:cSld>
  <p:clrMapOvr>
    <a:masterClrMapping/>
  </p:clrMapOvr>
  <p:transition>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E0CDA279-BC1D-9B41-BB13-6BEC9CD73B7C}" type="slidenum">
              <a:rPr lang="en-US" smtClean="0"/>
              <a:pPr>
                <a:defRPr/>
              </a:pPr>
              <a:t>‹#›</a:t>
            </a:fld>
            <a:endParaRPr lang="en-US" dirty="0"/>
          </a:p>
        </p:txBody>
      </p:sp>
    </p:spTree>
    <p:extLst>
      <p:ext uri="{BB962C8B-B14F-4D97-AF65-F5344CB8AC3E}">
        <p14:creationId xmlns:p14="http://schemas.microsoft.com/office/powerpoint/2010/main" val="24288969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A25E009-8D3E-6A4A-AEEA-FF8730757612}" type="slidenum">
              <a:rPr lang="en-US" smtClean="0"/>
              <a:pPr>
                <a:defRPr/>
              </a:pPr>
              <a:t>‹#›</a:t>
            </a:fld>
            <a:endParaRPr lang="en-US" dirty="0"/>
          </a:p>
        </p:txBody>
      </p:sp>
    </p:spTree>
    <p:extLst>
      <p:ext uri="{BB962C8B-B14F-4D97-AF65-F5344CB8AC3E}">
        <p14:creationId xmlns:p14="http://schemas.microsoft.com/office/powerpoint/2010/main" val="412746679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9FB7D883-84A5-1E49-9FFB-BB45A7197CBB}" type="datetimeFigureOut">
              <a:rPr lang="en-US">
                <a:ea typeface="ＭＳ Ｐゴシック" charset="0"/>
                <a:cs typeface="ＭＳ Ｐゴシック" charset="0"/>
              </a:rPr>
              <a:pPr defTabSz="914400">
                <a:defRPr/>
              </a:pPr>
              <a:t>3/15/24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0D936E0-64A8-5A43-8BB7-446D5C125756}"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5383187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77C908E8-E98B-2B4C-9507-83641746F161}" type="datetimeFigureOut">
              <a:rPr lang="en-US">
                <a:ea typeface="ＭＳ Ｐゴシック" charset="0"/>
                <a:cs typeface="ＭＳ Ｐゴシック" charset="0"/>
              </a:rPr>
              <a:pPr defTabSz="914400">
                <a:defRPr/>
              </a:pPr>
              <a:t>3/15/24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A9D9CAA-86EF-D147-BBD0-613EBD6E9CD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1114627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8EC5B94A-3AE1-CD47-BDC4-CEF46CDA586A}" type="datetimeFigureOut">
              <a:rPr lang="en-US">
                <a:ea typeface="ＭＳ Ｐゴシック" charset="0"/>
                <a:cs typeface="ＭＳ Ｐゴシック" charset="0"/>
              </a:rPr>
              <a:pPr defTabSz="914400">
                <a:defRPr/>
              </a:pPr>
              <a:t>3/15/24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E2361289-B3E8-F44F-9D93-5752CE09E6E5}"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535951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FC09FD0-C576-C94E-AA6E-9D8272172D8D}" type="datetimeFigureOut">
              <a:rPr lang="en-US">
                <a:ea typeface="ＭＳ Ｐゴシック" charset="0"/>
                <a:cs typeface="ＭＳ Ｐゴシック" charset="0"/>
              </a:rPr>
              <a:pPr defTabSz="914400">
                <a:defRPr/>
              </a:pPr>
              <a:t>3/15/24</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B06BF0B1-BDE6-3A4B-825D-28CB84460DAD}"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135688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F07CFA50-1EC2-8045-8CC9-E530AC34403A}" type="datetimeFigureOut">
              <a:rPr lang="en-US">
                <a:ea typeface="ＭＳ Ｐゴシック" charset="0"/>
                <a:cs typeface="ＭＳ Ｐゴシック" charset="0"/>
              </a:rPr>
              <a:pPr defTabSz="914400">
                <a:defRPr/>
              </a:pPr>
              <a:t>3/15/24</a:t>
            </a:fld>
            <a:endParaRPr lang="en-US">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DC984C9-6AEA-6048-8DE0-629AC2043619}"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94144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77C908E8-E98B-2B4C-9507-83641746F161}" type="datetimeFigureOut">
              <a:rPr lang="en-US"/>
              <a:pPr>
                <a:defRPr/>
              </a:pPr>
              <a:t>3/15/24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A9D9CAA-86EF-D147-BBD0-613EBD6E9CD2}" type="slidenum">
              <a:rPr lang="en-US"/>
              <a:pPr>
                <a:defRPr/>
              </a:pPr>
              <a:t>‹#›</a:t>
            </a:fld>
            <a:endParaRPr lang="en-US"/>
          </a:p>
        </p:txBody>
      </p:sp>
    </p:spTree>
    <p:extLst>
      <p:ext uri="{BB962C8B-B14F-4D97-AF65-F5344CB8AC3E}">
        <p14:creationId xmlns:p14="http://schemas.microsoft.com/office/powerpoint/2010/main" val="100735261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E75EB5F-E13A-9F40-A12C-E7A3E0EC56C6}" type="datetimeFigureOut">
              <a:rPr lang="en-US">
                <a:ea typeface="ＭＳ Ｐゴシック" charset="0"/>
                <a:cs typeface="ＭＳ Ｐゴシック" charset="0"/>
              </a:rPr>
              <a:pPr defTabSz="914400">
                <a:defRPr/>
              </a:pPr>
              <a:t>3/15/24</a:t>
            </a:fld>
            <a:endParaRPr lang="en-US">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B30A97A-DCD9-074D-86E4-8261A122F36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1814821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0A80913-E7F9-3F4F-A0F7-7C6FC73A8170}" type="datetimeFigureOut">
              <a:rPr lang="en-US">
                <a:ea typeface="ＭＳ Ｐゴシック" charset="0"/>
                <a:cs typeface="ＭＳ Ｐゴシック" charset="0"/>
              </a:rPr>
              <a:pPr defTabSz="914400">
                <a:defRPr/>
              </a:pPr>
              <a:t>3/15/24</a:t>
            </a:fld>
            <a:endParaRPr lang="en-US">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FEFBCC7-EBF0-424D-AEA0-01D0F921C417}"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0477305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002333B-E3D7-0D4F-A59C-AE9BC41B3F4D}" type="datetimeFigureOut">
              <a:rPr lang="en-US">
                <a:ea typeface="ＭＳ Ｐゴシック" charset="0"/>
                <a:cs typeface="ＭＳ Ｐゴシック" charset="0"/>
              </a:rPr>
              <a:pPr defTabSz="914400">
                <a:defRPr/>
              </a:pPr>
              <a:t>3/15/24</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2C2D4D6-0D3A-B44E-A224-1FD2E827AA1F}"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9762530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5AF9ACB-A3CF-C244-9FEE-4BFF8165F552}" type="datetimeFigureOut">
              <a:rPr lang="en-US">
                <a:ea typeface="ＭＳ Ｐゴシック" charset="0"/>
                <a:cs typeface="ＭＳ Ｐゴシック" charset="0"/>
              </a:rPr>
              <a:pPr defTabSz="914400">
                <a:defRPr/>
              </a:pPr>
              <a:t>3/15/24</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DB33BDD-42D0-AC47-BE03-2B3F040ED80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3822263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D2D06A3-2158-3C4D-BF81-0AA25D5FE8AA}" type="datetimeFigureOut">
              <a:rPr lang="en-US">
                <a:ea typeface="ＭＳ Ｐゴシック" charset="0"/>
                <a:cs typeface="ＭＳ Ｐゴシック" charset="0"/>
              </a:rPr>
              <a:pPr defTabSz="914400">
                <a:defRPr/>
              </a:pPr>
              <a:t>3/15/24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A9733B6-2C9F-0348-89EE-480E0A0D5F0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5926622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7181C8D-9082-FE46-9029-6497FDCC8386}" type="datetimeFigureOut">
              <a:rPr lang="en-US">
                <a:ea typeface="ＭＳ Ｐゴシック" charset="0"/>
                <a:cs typeface="ＭＳ Ｐゴシック" charset="0"/>
              </a:rPr>
              <a:pPr defTabSz="914400">
                <a:defRPr/>
              </a:pPr>
              <a:t>3/15/24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034E6AF-2DCA-374A-8A86-187272CF655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6694883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010766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119524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254480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044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8EC5B94A-3AE1-CD47-BDC4-CEF46CDA586A}" type="datetimeFigureOut">
              <a:rPr lang="en-US"/>
              <a:pPr>
                <a:defRPr/>
              </a:pPr>
              <a:t>3/15/24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E2361289-B3E8-F44F-9D93-5752CE09E6E5}" type="slidenum">
              <a:rPr lang="en-US"/>
              <a:pPr>
                <a:defRPr/>
              </a:pPr>
              <a:t>‹#›</a:t>
            </a:fld>
            <a:endParaRPr lang="en-US"/>
          </a:p>
        </p:txBody>
      </p:sp>
    </p:spTree>
    <p:extLst>
      <p:ext uri="{BB962C8B-B14F-4D97-AF65-F5344CB8AC3E}">
        <p14:creationId xmlns:p14="http://schemas.microsoft.com/office/powerpoint/2010/main" val="297992039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68844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68517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50008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09652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239827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57630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091045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88483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915266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5440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FC09FD0-C576-C94E-AA6E-9D8272172D8D}" type="datetimeFigureOut">
              <a:rPr lang="en-US"/>
              <a:pPr>
                <a:defRPr/>
              </a:pPr>
              <a:t>3/15/24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B06BF0B1-BDE6-3A4B-825D-28CB84460DAD}" type="slidenum">
              <a:rPr lang="en-US"/>
              <a:pPr>
                <a:defRPr/>
              </a:pPr>
              <a:t>‹#›</a:t>
            </a:fld>
            <a:endParaRPr lang="en-US"/>
          </a:p>
        </p:txBody>
      </p:sp>
    </p:spTree>
    <p:extLst>
      <p:ext uri="{BB962C8B-B14F-4D97-AF65-F5344CB8AC3E}">
        <p14:creationId xmlns:p14="http://schemas.microsoft.com/office/powerpoint/2010/main" val="6945752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603599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655854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64900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258608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417013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650509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800366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690920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70199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6893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F07CFA50-1EC2-8045-8CC9-E530AC34403A}" type="datetimeFigureOut">
              <a:rPr lang="en-US"/>
              <a:pPr>
                <a:defRPr/>
              </a:pPr>
              <a:t>3/15/24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DC984C9-6AEA-6048-8DE0-629AC2043619}" type="slidenum">
              <a:rPr lang="en-US"/>
              <a:pPr>
                <a:defRPr/>
              </a:pPr>
              <a:t>‹#›</a:t>
            </a:fld>
            <a:endParaRPr lang="en-US"/>
          </a:p>
        </p:txBody>
      </p:sp>
    </p:spTree>
    <p:extLst>
      <p:ext uri="{BB962C8B-B14F-4D97-AF65-F5344CB8AC3E}">
        <p14:creationId xmlns:p14="http://schemas.microsoft.com/office/powerpoint/2010/main" val="148231296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4762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99713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fld id="{A6496A8C-B326-F247-BC4C-B2EC12438D97}" type="slidenum">
              <a:rPr lang="en-US" smtClean="0"/>
              <a:pPr/>
              <a:t>‹#›</a:t>
            </a:fld>
            <a:endParaRPr lang="en-US" dirty="0"/>
          </a:p>
        </p:txBody>
      </p:sp>
    </p:spTree>
    <p:extLst>
      <p:ext uri="{BB962C8B-B14F-4D97-AF65-F5344CB8AC3E}">
        <p14:creationId xmlns:p14="http://schemas.microsoft.com/office/powerpoint/2010/main" val="346562906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fld id="{F71A0B63-9BED-B241-A9FE-D95C2E2186A1}" type="slidenum">
              <a:rPr lang="en-US" smtClean="0"/>
              <a:pPr/>
              <a:t>‹#›</a:t>
            </a:fld>
            <a:endParaRPr lang="en-US" dirty="0"/>
          </a:p>
        </p:txBody>
      </p:sp>
    </p:spTree>
    <p:extLst>
      <p:ext uri="{BB962C8B-B14F-4D97-AF65-F5344CB8AC3E}">
        <p14:creationId xmlns:p14="http://schemas.microsoft.com/office/powerpoint/2010/main" val="6103843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3086309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59647885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47416287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3/15/24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44134199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3/15/24</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47703532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3/15/24</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77229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E75EB5F-E13A-9F40-A12C-E7A3E0EC56C6}" type="datetimeFigureOut">
              <a:rPr lang="en-US"/>
              <a:pPr>
                <a:defRPr/>
              </a:pPr>
              <a:t>3/15/24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CB30A97A-DCD9-074D-86E4-8261A122F36A}" type="slidenum">
              <a:rPr lang="en-US"/>
              <a:pPr>
                <a:defRPr/>
              </a:pPr>
              <a:t>‹#›</a:t>
            </a:fld>
            <a:endParaRPr lang="en-US"/>
          </a:p>
        </p:txBody>
      </p:sp>
    </p:spTree>
    <p:extLst>
      <p:ext uri="{BB962C8B-B14F-4D97-AF65-F5344CB8AC3E}">
        <p14:creationId xmlns:p14="http://schemas.microsoft.com/office/powerpoint/2010/main" val="244377739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3/15/24</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9531636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3/15/24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41966481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3/15/24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64449727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4546333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24441183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D962AB02-3DD3-3F42-AF9D-15C442465F32}" type="datetimeFigureOut">
              <a:rPr lang="en-US" smtClean="0">
                <a:solidFill>
                  <a:srgbClr val="000000"/>
                </a:solidFill>
                <a:ea typeface="ＭＳ Ｐゴシック"/>
              </a:rPr>
              <a:pPr/>
              <a:t>3/15/24</a:t>
            </a:fld>
            <a:endParaRPr lang="en-US" dirty="0">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0F4114A1-4BF0-7246-A8C5-CB147CB9A673}"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40896447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0AA58EDC-4437-4F40-A4A3-B67A519ECF37}" type="datetimeFigureOut">
              <a:rPr lang="en-US" smtClean="0">
                <a:solidFill>
                  <a:srgbClr val="000000"/>
                </a:solidFill>
                <a:ea typeface="ＭＳ Ｐゴシック"/>
              </a:rPr>
              <a:pPr/>
              <a:t>3/15/24</a:t>
            </a:fld>
            <a:endParaRPr lang="en-US" dirty="0">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5550F53D-A364-ED4A-814C-DC2BC89626C2}"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403647271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59242801-88F5-DF47-917C-2394C4B489EF}" type="datetimeFigureOut">
              <a:rPr lang="en-US" smtClean="0">
                <a:solidFill>
                  <a:srgbClr val="000000"/>
                </a:solidFill>
                <a:ea typeface="ＭＳ Ｐゴシック"/>
              </a:rPr>
              <a:pPr/>
              <a:t>3/15/24</a:t>
            </a:fld>
            <a:endParaRPr lang="en-US" dirty="0">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223C2C25-B7AC-204C-A7B7-A5F21F13AE2A}"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93672419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C7D27A18-F363-BD4C-A028-019E84303418}" type="datetimeFigureOut">
              <a:rPr lang="en-US" smtClean="0">
                <a:solidFill>
                  <a:srgbClr val="000000"/>
                </a:solidFill>
                <a:ea typeface="ＭＳ Ｐゴシック"/>
              </a:rPr>
              <a:pPr/>
              <a:t>3/15/24</a:t>
            </a:fld>
            <a:endParaRPr lang="en-US" dirty="0">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C2F408ED-E7BD-C748-860C-6755AA65ECC9}"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27630898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44DE2BC0-6F6D-B04F-BAB6-6D7E5DAF027A}" type="datetimeFigureOut">
              <a:rPr lang="en-US" smtClean="0">
                <a:solidFill>
                  <a:srgbClr val="000000"/>
                </a:solidFill>
                <a:ea typeface="ＭＳ Ｐゴシック"/>
              </a:rPr>
              <a:pPr/>
              <a:t>3/15/24</a:t>
            </a:fld>
            <a:endParaRPr lang="en-US" dirty="0">
              <a:solidFill>
                <a:srgbClr val="000000"/>
              </a:solidFill>
              <a:ea typeface="ＭＳ Ｐゴシック"/>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ADE12BAF-A43A-3844-89E2-3560955FF93D}"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531370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A7FC2CB-932B-B24A-A4F8-E4BCD651C4A2}" type="slidenum">
              <a:rPr lang="en-US" smtClean="0"/>
              <a:pPr>
                <a:defRPr/>
              </a:pPr>
              <a:t>‹#›</a:t>
            </a:fld>
            <a:endParaRPr lang="en-US" dirty="0"/>
          </a:p>
        </p:txBody>
      </p:sp>
    </p:spTree>
    <p:extLst>
      <p:ext uri="{BB962C8B-B14F-4D97-AF65-F5344CB8AC3E}">
        <p14:creationId xmlns:p14="http://schemas.microsoft.com/office/powerpoint/2010/main" val="39715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0A80913-E7F9-3F4F-A0F7-7C6FC73A8170}" type="datetimeFigureOut">
              <a:rPr lang="en-US"/>
              <a:pPr>
                <a:defRPr/>
              </a:pPr>
              <a:t>3/15/24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FEFBCC7-EBF0-424D-AEA0-01D0F921C417}" type="slidenum">
              <a:rPr lang="en-US"/>
              <a:pPr>
                <a:defRPr/>
              </a:pPr>
              <a:t>‹#›</a:t>
            </a:fld>
            <a:endParaRPr lang="en-US"/>
          </a:p>
        </p:txBody>
      </p:sp>
    </p:spTree>
    <p:extLst>
      <p:ext uri="{BB962C8B-B14F-4D97-AF65-F5344CB8AC3E}">
        <p14:creationId xmlns:p14="http://schemas.microsoft.com/office/powerpoint/2010/main" val="10759490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1554E126-8CC1-7848-AD79-3EFF59B24AE6}" type="datetimeFigureOut">
              <a:rPr lang="en-US" smtClean="0">
                <a:solidFill>
                  <a:srgbClr val="000000"/>
                </a:solidFill>
                <a:ea typeface="ＭＳ Ｐゴシック"/>
              </a:rPr>
              <a:pPr/>
              <a:t>3/15/24</a:t>
            </a:fld>
            <a:endParaRPr lang="en-US" dirty="0">
              <a:solidFill>
                <a:srgbClr val="000000"/>
              </a:solidFill>
              <a:ea typeface="ＭＳ Ｐゴシック"/>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3D5B9D56-10BD-AC4B-80AB-CE30B18D5514}"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416963432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0CF9064E-1CD0-FE40-A61E-5DF49AF1CA53}" type="datetimeFigureOut">
              <a:rPr lang="en-US" smtClean="0">
                <a:solidFill>
                  <a:srgbClr val="000000"/>
                </a:solidFill>
                <a:ea typeface="ＭＳ Ｐゴシック"/>
              </a:rPr>
              <a:pPr/>
              <a:t>3/15/24</a:t>
            </a:fld>
            <a:endParaRPr lang="en-US" dirty="0">
              <a:solidFill>
                <a:srgbClr val="000000"/>
              </a:solidFill>
              <a:ea typeface="ＭＳ Ｐゴシック"/>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A5B11BDA-942C-954D-924F-A4377C24D61A}"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67360388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AB0BF1A9-FFB7-514C-A40A-BE56810C4191}" type="datetimeFigureOut">
              <a:rPr lang="en-US" smtClean="0">
                <a:solidFill>
                  <a:srgbClr val="000000"/>
                </a:solidFill>
                <a:ea typeface="ＭＳ Ｐゴシック"/>
              </a:rPr>
              <a:pPr/>
              <a:t>3/15/24</a:t>
            </a:fld>
            <a:endParaRPr lang="en-US" dirty="0">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968C7DFD-77C7-644A-9022-1ECDD81F48F1}"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87638623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DA916EEC-3A24-BF47-BF95-EADD32056E70}" type="datetimeFigureOut">
              <a:rPr lang="en-US" smtClean="0">
                <a:solidFill>
                  <a:srgbClr val="000000"/>
                </a:solidFill>
                <a:ea typeface="ＭＳ Ｐゴシック"/>
              </a:rPr>
              <a:pPr/>
              <a:t>3/15/24</a:t>
            </a:fld>
            <a:endParaRPr lang="en-US" dirty="0">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978D75F2-159A-274C-8533-31F80AEE977B}"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55287325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D46C6B8-8B80-EC44-BF9F-BF1DC1CF0499}" type="datetimeFigureOut">
              <a:rPr lang="en-US" smtClean="0">
                <a:solidFill>
                  <a:srgbClr val="000000"/>
                </a:solidFill>
                <a:ea typeface="ＭＳ Ｐゴシック"/>
              </a:rPr>
              <a:pPr/>
              <a:t>3/15/24</a:t>
            </a:fld>
            <a:endParaRPr lang="en-US" dirty="0">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35C9C663-BDB4-D245-B56D-4016ECDE3DC2}"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61956639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7C50F966-53B7-EC4F-AAAC-BDE19CACC5C5}" type="datetimeFigureOut">
              <a:rPr lang="en-US" smtClean="0">
                <a:solidFill>
                  <a:srgbClr val="000000"/>
                </a:solidFill>
                <a:ea typeface="ＭＳ Ｐゴシック"/>
              </a:rPr>
              <a:pPr/>
              <a:t>3/15/24</a:t>
            </a:fld>
            <a:endParaRPr lang="en-US" dirty="0">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53A3AAB-EB1D-684A-BF76-4F749E03E16E}"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47301835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90B3A6D6-0C55-514D-8ED7-DFEF4E0015E1}" type="datetimeFigureOut">
              <a:rPr lang="en-US" smtClean="0">
                <a:solidFill>
                  <a:srgbClr val="000000"/>
                </a:solidFill>
                <a:ea typeface="ＭＳ Ｐゴシック"/>
              </a:rPr>
              <a:pPr/>
              <a:t>3/15/24</a:t>
            </a:fld>
            <a:endParaRPr lang="en-US" dirty="0">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00FFF1B3-6813-1447-81BC-310090C8DDF4}"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7097499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C15D5A19-27A8-B94B-BD54-A15C67D66691}" type="datetimeFigureOut">
              <a:rPr lang="en-US" smtClean="0">
                <a:solidFill>
                  <a:srgbClr val="000000"/>
                </a:solidFill>
                <a:ea typeface="ＭＳ Ｐゴシック"/>
              </a:rPr>
              <a:pPr/>
              <a:t>3/15/24</a:t>
            </a:fld>
            <a:endParaRPr lang="en-US" dirty="0">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7F6615F2-222B-9545-AAC3-D5F50832176C}"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69757276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77424749-0C97-374C-95DE-F4E1B70B4638}" type="datetimeFigureOut">
              <a:rPr lang="en-US" smtClean="0">
                <a:solidFill>
                  <a:srgbClr val="000000"/>
                </a:solidFill>
                <a:ea typeface="ＭＳ Ｐゴシック"/>
              </a:rPr>
              <a:pPr/>
              <a:t>3/15/24</a:t>
            </a:fld>
            <a:endParaRPr lang="en-US" dirty="0">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6B536FAA-86DB-0945-8D90-AD64F29B71A8}"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47219414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E6973F7F-9933-E744-9421-7FFDB0AF4467}" type="datetimeFigureOut">
              <a:rPr lang="en-US" smtClean="0">
                <a:solidFill>
                  <a:srgbClr val="000000"/>
                </a:solidFill>
                <a:ea typeface="ＭＳ Ｐゴシック"/>
              </a:rPr>
              <a:pPr/>
              <a:t>3/15/24</a:t>
            </a:fld>
            <a:endParaRPr lang="en-US" dirty="0">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9512582D-10CB-0A44-B3A9-B26CA6E39BF6}"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81630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C002333B-E3D7-0D4F-A59C-AE9BC41B3F4D}" type="datetimeFigureOut">
              <a:rPr lang="en-US"/>
              <a:pPr>
                <a:defRPr/>
              </a:pPr>
              <a:t>3/15/24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2C2D4D6-0D3A-B44E-A224-1FD2E827AA1F}" type="slidenum">
              <a:rPr lang="en-US"/>
              <a:pPr>
                <a:defRPr/>
              </a:pPr>
              <a:t>‹#›</a:t>
            </a:fld>
            <a:endParaRPr lang="en-US"/>
          </a:p>
        </p:txBody>
      </p:sp>
    </p:spTree>
    <p:extLst>
      <p:ext uri="{BB962C8B-B14F-4D97-AF65-F5344CB8AC3E}">
        <p14:creationId xmlns:p14="http://schemas.microsoft.com/office/powerpoint/2010/main" val="53153840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C11938CC-6702-AF40-84BA-C975283F95AC}" type="datetimeFigureOut">
              <a:rPr lang="en-US" smtClean="0">
                <a:solidFill>
                  <a:srgbClr val="000000"/>
                </a:solidFill>
                <a:ea typeface="ＭＳ Ｐゴシック"/>
              </a:rPr>
              <a:pPr/>
              <a:t>3/15/24</a:t>
            </a:fld>
            <a:endParaRPr lang="en-US" dirty="0">
              <a:solidFill>
                <a:srgbClr val="000000"/>
              </a:solidFill>
              <a:ea typeface="ＭＳ Ｐゴシック"/>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91127BA1-7FA4-AD48-BF14-DF80AF04B0EF}"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47381087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D4F0EA8B-C751-5D4E-A979-F6C3B4CBF093}" type="datetimeFigureOut">
              <a:rPr lang="en-US" smtClean="0">
                <a:solidFill>
                  <a:srgbClr val="000000"/>
                </a:solidFill>
                <a:ea typeface="ＭＳ Ｐゴシック"/>
              </a:rPr>
              <a:pPr/>
              <a:t>3/15/24</a:t>
            </a:fld>
            <a:endParaRPr lang="en-US" dirty="0">
              <a:solidFill>
                <a:srgbClr val="000000"/>
              </a:solidFill>
              <a:ea typeface="ＭＳ Ｐゴシック"/>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6AE755D0-30B4-7F4A-BA57-A7211BAF2EFE}"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48534819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8DC2277A-1F56-4E4C-BB60-DA02097F68A7}" type="datetimeFigureOut">
              <a:rPr lang="en-US" smtClean="0">
                <a:solidFill>
                  <a:srgbClr val="000000"/>
                </a:solidFill>
                <a:ea typeface="ＭＳ Ｐゴシック"/>
              </a:rPr>
              <a:pPr/>
              <a:t>3/15/24</a:t>
            </a:fld>
            <a:endParaRPr lang="en-US" dirty="0">
              <a:solidFill>
                <a:srgbClr val="000000"/>
              </a:solidFill>
              <a:ea typeface="ＭＳ Ｐゴシック"/>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36159893-49DF-D648-A8CA-A0FEB1DD168E}"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18604124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5A42E214-FDF0-8D40-B77A-3DC3538B20F3}" type="datetimeFigureOut">
              <a:rPr lang="en-US" smtClean="0">
                <a:solidFill>
                  <a:srgbClr val="000000"/>
                </a:solidFill>
                <a:ea typeface="ＭＳ Ｐゴシック"/>
              </a:rPr>
              <a:pPr/>
              <a:t>3/15/24</a:t>
            </a:fld>
            <a:endParaRPr lang="en-US" dirty="0">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1AFF09A1-6C10-4842-B883-8EB086E256DC}"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83945638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BDC29376-3AD8-004C-956D-59D27A8CFC4E}" type="datetimeFigureOut">
              <a:rPr lang="en-US" smtClean="0">
                <a:solidFill>
                  <a:srgbClr val="000000"/>
                </a:solidFill>
                <a:ea typeface="ＭＳ Ｐゴシック"/>
              </a:rPr>
              <a:pPr/>
              <a:t>3/15/24</a:t>
            </a:fld>
            <a:endParaRPr lang="en-US" dirty="0">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73DE2127-154F-3A48-BE52-85BCFBD6E991}"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5594986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5BC48AA5-CEF8-064C-9F86-7A492DA3C755}" type="datetimeFigureOut">
              <a:rPr lang="en-US" smtClean="0">
                <a:solidFill>
                  <a:srgbClr val="000000"/>
                </a:solidFill>
                <a:ea typeface="ＭＳ Ｐゴシック"/>
              </a:rPr>
              <a:pPr/>
              <a:t>3/15/24</a:t>
            </a:fld>
            <a:endParaRPr lang="en-US" dirty="0">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C0153377-4BAF-3347-8274-673D51D9C7A8}"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66837694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4706157-53B7-D54E-BD45-A497DF24FA34}" type="datetimeFigureOut">
              <a:rPr lang="en-US" smtClean="0">
                <a:solidFill>
                  <a:srgbClr val="000000"/>
                </a:solidFill>
                <a:ea typeface="ＭＳ Ｐゴシック"/>
              </a:rPr>
              <a:pPr/>
              <a:t>3/15/24</a:t>
            </a:fld>
            <a:endParaRPr lang="en-US" dirty="0">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EB62358-BAB2-F647-930D-341BF5181A61}"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44531454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a:t>Click to edit Master title style</a:t>
            </a:r>
          </a:p>
        </p:txBody>
      </p:sp>
      <p:sp>
        <p:nvSpPr>
          <p:cNvPr id="311299" name="Rectangle 3"/>
          <p:cNvSpPr>
            <a:spLocks noGrp="1" noChangeArrowheads="1"/>
          </p:cNvSpPr>
          <p:nvPr>
            <p:ph type="subTitle" sz="quarter" idx="1"/>
          </p:nvPr>
        </p:nvSpPr>
        <p:spPr>
          <a:xfrm>
            <a:off x="685800" y="3581400"/>
            <a:ext cx="7772400" cy="1143000"/>
          </a:xfr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b="1" i="0">
                <a:latin typeface="Arial" panose="020B0604020202020204" pitchFamily="34" charset="0"/>
              </a:defRPr>
            </a:lvl1pPr>
          </a:lstStyle>
          <a:p>
            <a:pPr lvl="0"/>
            <a:r>
              <a:rPr lang="en-US" noProof="0" dirty="0"/>
              <a:t>Click to edit Master subtitle style</a:t>
            </a:r>
          </a:p>
        </p:txBody>
      </p:sp>
      <p:sp>
        <p:nvSpPr>
          <p:cNvPr id="311300" name="Rectangle 4"/>
          <p:cNvSpPr>
            <a:spLocks noGrp="1" noChangeArrowheads="1"/>
          </p:cNvSpPr>
          <p:nvPr>
            <p:ph type="dt" sz="quarter" idx="2"/>
          </p:nvPr>
        </p:nvSpPr>
        <p:spPr>
          <a:xfrm>
            <a:off x="685800" y="6324600"/>
            <a:ext cx="19050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b="1" i="0">
                <a:latin typeface="Arial" panose="020B0604020202020204" pitchFamily="34" charset="0"/>
              </a:defRPr>
            </a:lvl1pPr>
          </a:lstStyle>
          <a:p>
            <a:fld id="{1F6BE82D-435D-9F40-8444-CF728F3E79C9}" type="datetimeFigureOut">
              <a:rPr lang="en-US" smtClean="0">
                <a:solidFill>
                  <a:srgbClr val="000000"/>
                </a:solidFill>
                <a:ea typeface="ＭＳ Ｐゴシック"/>
              </a:rPr>
              <a:pPr/>
              <a:t>3/15/24</a:t>
            </a:fld>
            <a:endParaRPr lang="en-US" dirty="0">
              <a:solidFill>
                <a:srgbClr val="000000"/>
              </a:solidFill>
              <a:ea typeface="ＭＳ Ｐゴシック"/>
            </a:endParaRPr>
          </a:p>
        </p:txBody>
      </p:sp>
      <p:sp>
        <p:nvSpPr>
          <p:cNvPr id="311301" name="Rectangle 5"/>
          <p:cNvSpPr>
            <a:spLocks noGrp="1" noChangeArrowheads="1"/>
          </p:cNvSpPr>
          <p:nvPr>
            <p:ph type="ftr" sz="quarter" idx="3"/>
          </p:nvPr>
        </p:nvSpPr>
        <p:spPr>
          <a:xfrm>
            <a:off x="3124200" y="6324600"/>
            <a:ext cx="28956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311302" name="Rectangle 6"/>
          <p:cNvSpPr>
            <a:spLocks noGrp="1" noChangeArrowheads="1"/>
          </p:cNvSpPr>
          <p:nvPr>
            <p:ph type="sldNum" sz="quarter" idx="4"/>
          </p:nvPr>
        </p:nvSpPr>
        <p:spPr/>
        <p:txBody>
          <a:bodyPr/>
          <a:lstStyle>
            <a:lvl1pPr>
              <a:defRPr b="1" i="0">
                <a:latin typeface="Arial" panose="020B0604020202020204" pitchFamily="34" charset="0"/>
              </a:defRPr>
            </a:lvl1pPr>
          </a:lstStyle>
          <a:p>
            <a:fld id="{80912013-BD87-B54F-BEE7-DA6E07CE9185}"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28766568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828AD6F7-D933-0A49-8DC8-07086B9212C7}" type="datetimeFigureOut">
              <a:rPr lang="en-US" smtClean="0">
                <a:solidFill>
                  <a:srgbClr val="000000"/>
                </a:solidFill>
                <a:ea typeface="ＭＳ Ｐゴシック"/>
              </a:rPr>
              <a:pPr/>
              <a:t>3/15/24</a:t>
            </a:fld>
            <a:endParaRPr lang="en-US" dirty="0">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2C2D0A6C-0AF4-E643-8E90-FA7DE5873E85}"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63975867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B1ECDDE8-9DA0-8E44-8553-34C7702ECA1F}" type="datetimeFigureOut">
              <a:rPr lang="en-US" smtClean="0">
                <a:solidFill>
                  <a:srgbClr val="000000"/>
                </a:solidFill>
                <a:ea typeface="ＭＳ Ｐゴシック"/>
              </a:rPr>
              <a:pPr/>
              <a:t>3/15/24</a:t>
            </a:fld>
            <a:endParaRPr lang="en-US" dirty="0">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5C15E8D1-CD18-8745-B0A2-9767E1D7B13A}"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0521793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A5AF9ACB-A3CF-C244-9FEE-4BFF8165F552}" type="datetimeFigureOut">
              <a:rPr lang="en-US"/>
              <a:pPr>
                <a:defRPr/>
              </a:pPr>
              <a:t>3/15/24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DB33BDD-42D0-AC47-BE03-2B3F040ED802}" type="slidenum">
              <a:rPr lang="en-US"/>
              <a:pPr>
                <a:defRPr/>
              </a:pPr>
              <a:t>‹#›</a:t>
            </a:fld>
            <a:endParaRPr lang="en-US"/>
          </a:p>
        </p:txBody>
      </p:sp>
    </p:spTree>
    <p:extLst>
      <p:ext uri="{BB962C8B-B14F-4D97-AF65-F5344CB8AC3E}">
        <p14:creationId xmlns:p14="http://schemas.microsoft.com/office/powerpoint/2010/main" val="274734978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8800"/>
            <a:ext cx="3733800" cy="4267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AFA98341-8710-9241-BB80-8DAF57F04093}" type="datetimeFigureOut">
              <a:rPr lang="en-US" smtClean="0">
                <a:solidFill>
                  <a:srgbClr val="000000"/>
                </a:solidFill>
                <a:ea typeface="ＭＳ Ｐゴシック"/>
              </a:rPr>
              <a:pPr/>
              <a:t>3/15/24</a:t>
            </a:fld>
            <a:endParaRPr lang="en-US" dirty="0">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550CC188-3309-A643-A1E8-2F37D6BD6D00}"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428899476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671E5ABB-27F1-1C4F-A1A2-0E17FAE96D05}" type="datetimeFigureOut">
              <a:rPr lang="en-US" smtClean="0">
                <a:solidFill>
                  <a:srgbClr val="000000"/>
                </a:solidFill>
                <a:ea typeface="ＭＳ Ｐゴシック"/>
              </a:rPr>
              <a:pPr/>
              <a:t>3/15/24</a:t>
            </a:fld>
            <a:endParaRPr lang="en-US" dirty="0">
              <a:solidFill>
                <a:srgbClr val="000000"/>
              </a:solidFill>
              <a:ea typeface="ＭＳ Ｐゴシック"/>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EA9DE274-2C47-644C-A996-400EBE9B91D5}"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52257268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C4AB4102-3A8E-3D46-9FF0-5B6C1D653844}" type="datetimeFigureOut">
              <a:rPr lang="en-US" smtClean="0">
                <a:solidFill>
                  <a:srgbClr val="000000"/>
                </a:solidFill>
                <a:ea typeface="ＭＳ Ｐゴシック"/>
              </a:rPr>
              <a:pPr/>
              <a:t>3/15/24</a:t>
            </a:fld>
            <a:endParaRPr lang="en-US" dirty="0">
              <a:solidFill>
                <a:srgbClr val="000000"/>
              </a:solidFill>
              <a:ea typeface="ＭＳ Ｐゴシック"/>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05835326-BC5A-B644-938E-093CFBC46EAE}"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57516640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6E43360E-79BD-514B-B475-928A05CCAFD3}" type="datetimeFigureOut">
              <a:rPr lang="en-US" smtClean="0">
                <a:solidFill>
                  <a:srgbClr val="000000"/>
                </a:solidFill>
                <a:ea typeface="ＭＳ Ｐゴシック"/>
              </a:rPr>
              <a:pPr/>
              <a:t>3/15/24</a:t>
            </a:fld>
            <a:endParaRPr lang="en-US" dirty="0">
              <a:solidFill>
                <a:srgbClr val="000000"/>
              </a:solidFill>
              <a:ea typeface="ＭＳ Ｐゴシック"/>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F7AB8B4D-E7EB-9747-8904-83DE0DFBA498}"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46998403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F0A9F68C-C65B-B344-927F-AB5CC4E418A1}" type="datetimeFigureOut">
              <a:rPr lang="en-US" smtClean="0">
                <a:solidFill>
                  <a:srgbClr val="000000"/>
                </a:solidFill>
                <a:ea typeface="ＭＳ Ｐゴシック"/>
              </a:rPr>
              <a:pPr/>
              <a:t>3/15/24</a:t>
            </a:fld>
            <a:endParaRPr lang="en-US" dirty="0">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2E913C63-072F-AE42-89A8-3AFFFE7083A2}"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07613113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3823B5BB-8755-F04A-903F-3EADE79266F3}" type="datetimeFigureOut">
              <a:rPr lang="en-US" smtClean="0">
                <a:solidFill>
                  <a:srgbClr val="000000"/>
                </a:solidFill>
                <a:ea typeface="ＭＳ Ｐゴシック"/>
              </a:rPr>
              <a:pPr/>
              <a:t>3/15/24</a:t>
            </a:fld>
            <a:endParaRPr lang="en-US" dirty="0">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FA6D9682-9BDC-2446-9511-E25086896E80}"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401450394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55E158FE-A68E-3541-B641-9C90E4F9EBF9}" type="datetimeFigureOut">
              <a:rPr lang="en-US" smtClean="0">
                <a:solidFill>
                  <a:srgbClr val="000000"/>
                </a:solidFill>
                <a:ea typeface="ＭＳ Ｐゴシック"/>
              </a:rPr>
              <a:pPr/>
              <a:t>3/15/24</a:t>
            </a:fld>
            <a:endParaRPr lang="en-US" dirty="0">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9D8EF387-52BF-C54E-A13E-F4475C95999C}"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425040828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DB51C63C-16DF-484B-AEFD-772DBF91DF41}" type="datetimeFigureOut">
              <a:rPr lang="en-US" smtClean="0">
                <a:solidFill>
                  <a:srgbClr val="000000"/>
                </a:solidFill>
                <a:ea typeface="ＭＳ Ｐゴシック"/>
              </a:rPr>
              <a:pPr/>
              <a:t>3/15/24</a:t>
            </a:fld>
            <a:endParaRPr lang="en-US" dirty="0">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3F117052-68B7-0C4E-ABEF-42E2904A077A}"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74193578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ea typeface="ＭＳ Ｐゴシック"/>
                <a:cs typeface="ＭＳ Ｐゴシック"/>
              </a:rPr>
              <a:pPr/>
              <a:t>3/15/24</a:t>
            </a:fld>
            <a:endParaRPr lang="en-US">
              <a:solidFill>
                <a:srgbClr val="000000"/>
              </a:solidFill>
              <a:latin typeface="Tahoma"/>
              <a:ea typeface="ＭＳ Ｐゴシック"/>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32083263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ea typeface="ＭＳ Ｐゴシック"/>
                <a:cs typeface="ＭＳ Ｐゴシック"/>
              </a:rPr>
              <a:pPr/>
              <a:t>3/15/24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532463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D2D06A3-2158-3C4D-BF81-0AA25D5FE8AA}" type="datetimeFigureOut">
              <a:rPr lang="en-US"/>
              <a:pPr>
                <a:defRPr/>
              </a:pPr>
              <a:t>3/15/24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A9733B6-2C9F-0348-89EE-480E0A0D5F0A}" type="slidenum">
              <a:rPr lang="en-US"/>
              <a:pPr>
                <a:defRPr/>
              </a:pPr>
              <a:t>‹#›</a:t>
            </a:fld>
            <a:endParaRPr lang="en-US"/>
          </a:p>
        </p:txBody>
      </p:sp>
    </p:spTree>
    <p:extLst>
      <p:ext uri="{BB962C8B-B14F-4D97-AF65-F5344CB8AC3E}">
        <p14:creationId xmlns:p14="http://schemas.microsoft.com/office/powerpoint/2010/main" val="424705947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ea typeface="ＭＳ Ｐゴシック"/>
                <a:cs typeface="ＭＳ Ｐゴシック"/>
              </a:rPr>
              <a:pPr/>
              <a:t>3/15/24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15842914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ea typeface="ＭＳ Ｐゴシック"/>
                <a:cs typeface="ＭＳ Ｐゴシック"/>
              </a:rPr>
              <a:pPr/>
              <a:t>3/15/24</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40736327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ea typeface="ＭＳ Ｐゴシック"/>
                <a:cs typeface="ＭＳ Ｐゴシック"/>
              </a:rPr>
              <a:pPr/>
              <a:t>3/15/24</a:t>
            </a:fld>
            <a:endParaRPr lang="en-US">
              <a:solidFill>
                <a:srgbClr val="000000"/>
              </a:solidFill>
              <a:latin typeface="Tahoma"/>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44045603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ea typeface="ＭＳ Ｐゴシック"/>
                <a:cs typeface="ＭＳ Ｐゴシック"/>
              </a:rPr>
              <a:pPr/>
              <a:t>3/15/24</a:t>
            </a:fld>
            <a:endParaRPr lang="en-US">
              <a:solidFill>
                <a:srgbClr val="000000"/>
              </a:solidFill>
              <a:latin typeface="Tahoma"/>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96513486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ea typeface="ＭＳ Ｐゴシック"/>
                <a:cs typeface="ＭＳ Ｐゴシック"/>
              </a:rPr>
              <a:pPr/>
              <a:t>3/15/24</a:t>
            </a:fld>
            <a:endParaRPr lang="en-US">
              <a:solidFill>
                <a:srgbClr val="000000"/>
              </a:solidFill>
              <a:latin typeface="Tahoma"/>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70658617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ea typeface="ＭＳ Ｐゴシック"/>
                <a:cs typeface="ＭＳ Ｐゴシック"/>
              </a:rPr>
              <a:pPr/>
              <a:t>3/15/24</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3613704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ea typeface="ＭＳ Ｐゴシック"/>
                <a:cs typeface="ＭＳ Ｐゴシック"/>
              </a:rPr>
              <a:pPr/>
              <a:t>3/15/24</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92075336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ea typeface="ＭＳ Ｐゴシック"/>
                <a:cs typeface="ＭＳ Ｐゴシック"/>
              </a:rPr>
              <a:pPr/>
              <a:t>3/15/24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78877658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ea typeface="ＭＳ Ｐゴシック"/>
                <a:cs typeface="ＭＳ Ｐゴシック"/>
              </a:rPr>
              <a:pPr/>
              <a:t>3/15/24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57189703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0B48F8FD-8D8F-1542-9F9F-5B4A599BC244}" type="slidenum">
              <a:rPr lang="en-GB"/>
              <a:pPr>
                <a:defRPr/>
              </a:pPr>
              <a:t>‹#›</a:t>
            </a:fld>
            <a:endParaRPr lang="en-GB"/>
          </a:p>
        </p:txBody>
      </p:sp>
    </p:spTree>
    <p:extLst>
      <p:ext uri="{BB962C8B-B14F-4D97-AF65-F5344CB8AC3E}">
        <p14:creationId xmlns:p14="http://schemas.microsoft.com/office/powerpoint/2010/main" val="4072516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A7181C8D-9082-FE46-9029-6497FDCC8386}" type="datetimeFigureOut">
              <a:rPr lang="en-US"/>
              <a:pPr>
                <a:defRPr/>
              </a:pPr>
              <a:t>3/15/24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034E6AF-2DCA-374A-8A86-187272CF655A}" type="slidenum">
              <a:rPr lang="en-US"/>
              <a:pPr>
                <a:defRPr/>
              </a:pPr>
              <a:t>‹#›</a:t>
            </a:fld>
            <a:endParaRPr lang="en-US"/>
          </a:p>
        </p:txBody>
      </p:sp>
    </p:spTree>
    <p:extLst>
      <p:ext uri="{BB962C8B-B14F-4D97-AF65-F5344CB8AC3E}">
        <p14:creationId xmlns:p14="http://schemas.microsoft.com/office/powerpoint/2010/main" val="346088519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F297C5A6-73BD-F447-B448-35F57FF97E9E}" type="slidenum">
              <a:rPr lang="en-GB"/>
              <a:pPr>
                <a:defRPr/>
              </a:pPr>
              <a:t>‹#›</a:t>
            </a:fld>
            <a:endParaRPr lang="en-GB"/>
          </a:p>
        </p:txBody>
      </p:sp>
    </p:spTree>
    <p:extLst>
      <p:ext uri="{BB962C8B-B14F-4D97-AF65-F5344CB8AC3E}">
        <p14:creationId xmlns:p14="http://schemas.microsoft.com/office/powerpoint/2010/main" val="277342152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56487F3E-FEA1-754F-9EF3-65D299D32633}" type="slidenum">
              <a:rPr lang="en-GB"/>
              <a:pPr>
                <a:defRPr/>
              </a:pPr>
              <a:t>‹#›</a:t>
            </a:fld>
            <a:endParaRPr lang="en-GB"/>
          </a:p>
        </p:txBody>
      </p:sp>
    </p:spTree>
    <p:extLst>
      <p:ext uri="{BB962C8B-B14F-4D97-AF65-F5344CB8AC3E}">
        <p14:creationId xmlns:p14="http://schemas.microsoft.com/office/powerpoint/2010/main" val="74537902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B5EDC4B1-556E-6A4F-AB08-74127D129026}" type="slidenum">
              <a:rPr lang="en-GB"/>
              <a:pPr>
                <a:defRPr/>
              </a:pPr>
              <a:t>‹#›</a:t>
            </a:fld>
            <a:endParaRPr lang="en-GB"/>
          </a:p>
        </p:txBody>
      </p:sp>
    </p:spTree>
    <p:extLst>
      <p:ext uri="{BB962C8B-B14F-4D97-AF65-F5344CB8AC3E}">
        <p14:creationId xmlns:p14="http://schemas.microsoft.com/office/powerpoint/2010/main" val="276096786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E08BE91F-DF5D-0C44-8AA7-49F621774346}" type="slidenum">
              <a:rPr lang="en-GB"/>
              <a:pPr>
                <a:defRPr/>
              </a:pPr>
              <a:t>‹#›</a:t>
            </a:fld>
            <a:endParaRPr lang="en-GB"/>
          </a:p>
        </p:txBody>
      </p:sp>
    </p:spTree>
    <p:extLst>
      <p:ext uri="{BB962C8B-B14F-4D97-AF65-F5344CB8AC3E}">
        <p14:creationId xmlns:p14="http://schemas.microsoft.com/office/powerpoint/2010/main" val="216553190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D316D0A3-AEA1-974B-BA28-DFC9AD87BE20}" type="slidenum">
              <a:rPr lang="en-GB"/>
              <a:pPr>
                <a:defRPr/>
              </a:pPr>
              <a:t>‹#›</a:t>
            </a:fld>
            <a:endParaRPr lang="en-GB"/>
          </a:p>
        </p:txBody>
      </p:sp>
    </p:spTree>
    <p:extLst>
      <p:ext uri="{BB962C8B-B14F-4D97-AF65-F5344CB8AC3E}">
        <p14:creationId xmlns:p14="http://schemas.microsoft.com/office/powerpoint/2010/main" val="283288619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E54CFFF-DD71-E943-932D-6E60181D9079}" type="slidenum">
              <a:rPr lang="en-GB"/>
              <a:pPr>
                <a:defRPr/>
              </a:pPr>
              <a:t>‹#›</a:t>
            </a:fld>
            <a:endParaRPr lang="en-GB"/>
          </a:p>
        </p:txBody>
      </p:sp>
    </p:spTree>
    <p:extLst>
      <p:ext uri="{BB962C8B-B14F-4D97-AF65-F5344CB8AC3E}">
        <p14:creationId xmlns:p14="http://schemas.microsoft.com/office/powerpoint/2010/main" val="244431473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E2A27D4-C8A1-EE4E-935A-8A80184163CA}" type="slidenum">
              <a:rPr lang="en-GB"/>
              <a:pPr>
                <a:defRPr/>
              </a:pPr>
              <a:t>‹#›</a:t>
            </a:fld>
            <a:endParaRPr lang="en-GB"/>
          </a:p>
        </p:txBody>
      </p:sp>
    </p:spTree>
    <p:extLst>
      <p:ext uri="{BB962C8B-B14F-4D97-AF65-F5344CB8AC3E}">
        <p14:creationId xmlns:p14="http://schemas.microsoft.com/office/powerpoint/2010/main" val="385420357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8C0EC42-157E-A34F-BC7D-3AB2BAE89D8A}" type="slidenum">
              <a:rPr lang="en-GB"/>
              <a:pPr>
                <a:defRPr/>
              </a:pPr>
              <a:t>‹#›</a:t>
            </a:fld>
            <a:endParaRPr lang="en-GB"/>
          </a:p>
        </p:txBody>
      </p:sp>
    </p:spTree>
    <p:extLst>
      <p:ext uri="{BB962C8B-B14F-4D97-AF65-F5344CB8AC3E}">
        <p14:creationId xmlns:p14="http://schemas.microsoft.com/office/powerpoint/2010/main" val="18044815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2F21ADE8-86B5-C44A-A8D2-BF25E553CED8}" type="slidenum">
              <a:rPr lang="en-GB"/>
              <a:pPr>
                <a:defRPr/>
              </a:pPr>
              <a:t>‹#›</a:t>
            </a:fld>
            <a:endParaRPr lang="en-GB"/>
          </a:p>
        </p:txBody>
      </p:sp>
    </p:spTree>
    <p:extLst>
      <p:ext uri="{BB962C8B-B14F-4D97-AF65-F5344CB8AC3E}">
        <p14:creationId xmlns:p14="http://schemas.microsoft.com/office/powerpoint/2010/main" val="251725693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463550"/>
            <a:ext cx="5676900" cy="563086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47AF62AE-41B1-6941-BE69-C7FF2B72CD22}" type="slidenum">
              <a:rPr lang="en-GB"/>
              <a:pPr>
                <a:defRPr/>
              </a:pPr>
              <a:t>‹#›</a:t>
            </a:fld>
            <a:endParaRPr lang="en-GB"/>
          </a:p>
        </p:txBody>
      </p:sp>
    </p:spTree>
    <p:extLst>
      <p:ext uri="{BB962C8B-B14F-4D97-AF65-F5344CB8AC3E}">
        <p14:creationId xmlns:p14="http://schemas.microsoft.com/office/powerpoint/2010/main" val="2727551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DA2FC03-E2AB-BC46-97C8-B7EF1485E4CF}" type="slidenum">
              <a:rPr lang="en-US"/>
              <a:pPr>
                <a:defRPr/>
              </a:pPr>
              <a:t>‹#›</a:t>
            </a:fld>
            <a:endParaRPr lang="en-US"/>
          </a:p>
        </p:txBody>
      </p:sp>
    </p:spTree>
    <p:extLst>
      <p:ext uri="{BB962C8B-B14F-4D97-AF65-F5344CB8AC3E}">
        <p14:creationId xmlns:p14="http://schemas.microsoft.com/office/powerpoint/2010/main" val="70904298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C45FE3-F8F7-F144-BD8F-EE2DA3F917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2943104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3893D4-3DFA-2646-83A9-5D2E064AAF4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8461014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36B774-57AD-F347-B875-7B81EE6C228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7039471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706702-93C4-014A-9417-A986FC8F9FC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4933623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A10EE8-2487-1747-970F-C1DCC6D51D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6256312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D5D5E3-CEB1-AA47-B06C-4BE03B0426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751936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8EF6E9-7889-3B48-81DB-2CD4716B754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1022791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843769-22B6-E440-8B37-F0AD5E3CC76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3148585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CB5D9F-7C00-C64C-89FE-5F42C42C027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5951644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3044C0-A195-FD4B-94B0-54F9AF2E6C0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3186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1EA725-C6D5-3F4F-8789-04787F0A17FA}" type="slidenum">
              <a:rPr lang="en-US"/>
              <a:pPr>
                <a:defRPr/>
              </a:pPr>
              <a:t>‹#›</a:t>
            </a:fld>
            <a:endParaRPr lang="en-US"/>
          </a:p>
        </p:txBody>
      </p:sp>
    </p:spTree>
    <p:extLst>
      <p:ext uri="{BB962C8B-B14F-4D97-AF65-F5344CB8AC3E}">
        <p14:creationId xmlns:p14="http://schemas.microsoft.com/office/powerpoint/2010/main" val="371592873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32868A-18B1-1F44-B1D0-C82B802E02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0381600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38F876-6877-394F-92B4-66EAC72CF4D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4366011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1D5732-8521-9944-8056-6AA314CEDDB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9985922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1A1CF45-2140-FE40-99F5-F2CE039D56C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7789795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F3BC3CF-458C-8842-86FC-C47FD38EB39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4994814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DBDC84-D8D2-7B4C-8C2D-393F1B8CF67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9417818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382FF5A-254B-334A-A83C-78FF60D3006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3566105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0051CF5-1D28-CC4F-935D-45ECC87C4E6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148059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C0A332F-A8D1-AA48-A751-D0F32532595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4953641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0F104E1-DA72-1949-924E-4149584061E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494798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A585AFC-3ECB-CF4D-823F-C3EDA01C8822}" type="slidenum">
              <a:rPr lang="en-US"/>
              <a:pPr>
                <a:defRPr/>
              </a:pPr>
              <a:t>‹#›</a:t>
            </a:fld>
            <a:endParaRPr lang="en-US"/>
          </a:p>
        </p:txBody>
      </p:sp>
    </p:spTree>
    <p:extLst>
      <p:ext uri="{BB962C8B-B14F-4D97-AF65-F5344CB8AC3E}">
        <p14:creationId xmlns:p14="http://schemas.microsoft.com/office/powerpoint/2010/main" val="232828930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1ACBE3-C80F-D847-BE72-2B14C91CBB9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7387706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ECDBB4-98B5-0549-80C0-D026C0D2693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4467217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220724546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703651727"/>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459404225"/>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616268840"/>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2404537533"/>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2379579139"/>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902151664"/>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428654801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2E49593-3971-ED4D-95EA-7995AC42A852}" type="slidenum">
              <a:rPr lang="en-US"/>
              <a:pPr>
                <a:defRPr/>
              </a:pPr>
              <a:t>‹#›</a:t>
            </a:fld>
            <a:endParaRPr lang="en-US"/>
          </a:p>
        </p:txBody>
      </p:sp>
    </p:spTree>
    <p:extLst>
      <p:ext uri="{BB962C8B-B14F-4D97-AF65-F5344CB8AC3E}">
        <p14:creationId xmlns:p14="http://schemas.microsoft.com/office/powerpoint/2010/main" val="120660773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3057643838"/>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622877778"/>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1344618076"/>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50" fontAlgn="auto">
              <a:spcBef>
                <a:spcPts val="0"/>
              </a:spcBef>
              <a:spcAft>
                <a:spcPts val="0"/>
              </a:spcAft>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50" fontAlgn="auto">
              <a:spcBef>
                <a:spcPts val="0"/>
              </a:spcBef>
              <a:spcAft>
                <a:spcPts val="0"/>
              </a:spcAft>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50" fontAlgn="auto">
              <a:spcBef>
                <a:spcPts val="0"/>
              </a:spcBef>
              <a:spcAft>
                <a:spcPts val="0"/>
              </a:spcAft>
              <a:defRPr/>
            </a:pPr>
            <a:fld id="{AC0D556E-1B47-E145-B343-9708077C202E}" type="slidenum">
              <a:rPr lang="en-US" smtClean="0"/>
              <a:pPr defTabSz="457150" fontAlgn="auto">
                <a:spcBef>
                  <a:spcPts val="0"/>
                </a:spcBef>
                <a:spcAft>
                  <a:spcPts val="0"/>
                </a:spcAft>
                <a:defRPr/>
              </a:pPr>
              <a:t>‹#›</a:t>
            </a:fld>
            <a:endParaRPr lang="en-US" dirty="0"/>
          </a:p>
        </p:txBody>
      </p:sp>
    </p:spTree>
    <p:extLst>
      <p:ext uri="{BB962C8B-B14F-4D97-AF65-F5344CB8AC3E}">
        <p14:creationId xmlns:p14="http://schemas.microsoft.com/office/powerpoint/2010/main" val="4129182000"/>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48102786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F3CC50A3-5854-5146-B2B8-F263E2261639}" type="slidenum">
              <a:rPr lang="en-US" smtClean="0"/>
              <a:pPr>
                <a:defRPr/>
              </a:pPr>
              <a:t>‹#›</a:t>
            </a:fld>
            <a:endParaRPr lang="en-US" dirty="0"/>
          </a:p>
        </p:txBody>
      </p:sp>
    </p:spTree>
    <p:extLst>
      <p:ext uri="{BB962C8B-B14F-4D97-AF65-F5344CB8AC3E}">
        <p14:creationId xmlns:p14="http://schemas.microsoft.com/office/powerpoint/2010/main" val="168090937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BBDFE5-1690-2F4F-BCB2-89C914404F74}" type="slidenum">
              <a:rPr lang="en-US" smtClean="0"/>
              <a:pPr>
                <a:defRPr/>
              </a:pPr>
              <a:t>‹#›</a:t>
            </a:fld>
            <a:endParaRPr lang="en-US" dirty="0"/>
          </a:p>
        </p:txBody>
      </p:sp>
    </p:spTree>
    <p:extLst>
      <p:ext uri="{BB962C8B-B14F-4D97-AF65-F5344CB8AC3E}">
        <p14:creationId xmlns:p14="http://schemas.microsoft.com/office/powerpoint/2010/main" val="168632924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105061-CFBF-B942-9B92-7714390672D4}" type="slidenum">
              <a:rPr lang="en-US" smtClean="0"/>
              <a:pPr>
                <a:defRPr/>
              </a:pPr>
              <a:t>‹#›</a:t>
            </a:fld>
            <a:endParaRPr lang="en-US" dirty="0"/>
          </a:p>
        </p:txBody>
      </p:sp>
    </p:spTree>
    <p:extLst>
      <p:ext uri="{BB962C8B-B14F-4D97-AF65-F5344CB8AC3E}">
        <p14:creationId xmlns:p14="http://schemas.microsoft.com/office/powerpoint/2010/main" val="84045746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71A445-D331-F443-BC38-0D3E966D6A31}" type="slidenum">
              <a:rPr lang="en-US" smtClean="0"/>
              <a:pPr>
                <a:defRPr/>
              </a:pPr>
              <a:t>‹#›</a:t>
            </a:fld>
            <a:endParaRPr lang="en-US" dirty="0"/>
          </a:p>
        </p:txBody>
      </p:sp>
    </p:spTree>
    <p:extLst>
      <p:ext uri="{BB962C8B-B14F-4D97-AF65-F5344CB8AC3E}">
        <p14:creationId xmlns:p14="http://schemas.microsoft.com/office/powerpoint/2010/main" val="161896651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C17A63-55DE-3A4F-9A0B-5790311797DE}" type="slidenum">
              <a:rPr lang="en-US" smtClean="0"/>
              <a:pPr>
                <a:defRPr/>
              </a:pPr>
              <a:t>‹#›</a:t>
            </a:fld>
            <a:endParaRPr lang="en-US" dirty="0"/>
          </a:p>
        </p:txBody>
      </p:sp>
    </p:spTree>
    <p:extLst>
      <p:ext uri="{BB962C8B-B14F-4D97-AF65-F5344CB8AC3E}">
        <p14:creationId xmlns:p14="http://schemas.microsoft.com/office/powerpoint/2010/main" val="3231985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41B0FE1E-408F-A04D-899E-745B1426F572}" type="slidenum">
              <a:rPr lang="en-US"/>
              <a:pPr>
                <a:defRPr/>
              </a:pPr>
              <a:t>‹#›</a:t>
            </a:fld>
            <a:endParaRPr lang="en-US"/>
          </a:p>
        </p:txBody>
      </p:sp>
    </p:spTree>
    <p:extLst>
      <p:ext uri="{BB962C8B-B14F-4D97-AF65-F5344CB8AC3E}">
        <p14:creationId xmlns:p14="http://schemas.microsoft.com/office/powerpoint/2010/main" val="320345848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8121B4-C5ED-E445-810F-6D590ACD1138}" type="slidenum">
              <a:rPr lang="en-US" smtClean="0"/>
              <a:pPr>
                <a:defRPr/>
              </a:pPr>
              <a:t>‹#›</a:t>
            </a:fld>
            <a:endParaRPr lang="en-US" dirty="0"/>
          </a:p>
        </p:txBody>
      </p:sp>
    </p:spTree>
    <p:extLst>
      <p:ext uri="{BB962C8B-B14F-4D97-AF65-F5344CB8AC3E}">
        <p14:creationId xmlns:p14="http://schemas.microsoft.com/office/powerpoint/2010/main" val="135681755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3AE938-5DA7-5245-B0AF-3BA574C45C18}" type="slidenum">
              <a:rPr lang="en-US" smtClean="0"/>
              <a:pPr>
                <a:defRPr/>
              </a:pPr>
              <a:t>‹#›</a:t>
            </a:fld>
            <a:endParaRPr lang="en-US" dirty="0"/>
          </a:p>
        </p:txBody>
      </p:sp>
    </p:spTree>
    <p:extLst>
      <p:ext uri="{BB962C8B-B14F-4D97-AF65-F5344CB8AC3E}">
        <p14:creationId xmlns:p14="http://schemas.microsoft.com/office/powerpoint/2010/main" val="252922517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B8D540-BE83-EC47-AF0E-8D4ACA8740F3}" type="slidenum">
              <a:rPr lang="en-US" smtClean="0"/>
              <a:pPr>
                <a:defRPr/>
              </a:pPr>
              <a:t>‹#›</a:t>
            </a:fld>
            <a:endParaRPr lang="en-US" dirty="0"/>
          </a:p>
        </p:txBody>
      </p:sp>
    </p:spTree>
    <p:extLst>
      <p:ext uri="{BB962C8B-B14F-4D97-AF65-F5344CB8AC3E}">
        <p14:creationId xmlns:p14="http://schemas.microsoft.com/office/powerpoint/2010/main" val="316505798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D86D9D-D4CD-E048-B44C-AD0EB85E7BF3}" type="slidenum">
              <a:rPr lang="en-US" smtClean="0"/>
              <a:pPr>
                <a:defRPr/>
              </a:pPr>
              <a:t>‹#›</a:t>
            </a:fld>
            <a:endParaRPr lang="en-US" dirty="0"/>
          </a:p>
        </p:txBody>
      </p:sp>
    </p:spTree>
    <p:extLst>
      <p:ext uri="{BB962C8B-B14F-4D97-AF65-F5344CB8AC3E}">
        <p14:creationId xmlns:p14="http://schemas.microsoft.com/office/powerpoint/2010/main" val="189936190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407E53-C533-9C4F-B162-C2E81E7D1929}" type="slidenum">
              <a:rPr lang="en-US" smtClean="0"/>
              <a:pPr>
                <a:defRPr/>
              </a:pPr>
              <a:t>‹#›</a:t>
            </a:fld>
            <a:endParaRPr lang="en-US" dirty="0"/>
          </a:p>
        </p:txBody>
      </p:sp>
    </p:spTree>
    <p:extLst>
      <p:ext uri="{BB962C8B-B14F-4D97-AF65-F5344CB8AC3E}">
        <p14:creationId xmlns:p14="http://schemas.microsoft.com/office/powerpoint/2010/main" val="215539189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3BB3F05-B50A-7545-8430-E3B0393196C7}" type="slidenum">
              <a:rPr lang="en-US" smtClean="0"/>
              <a:pPr>
                <a:defRPr/>
              </a:pPr>
              <a:t>‹#›</a:t>
            </a:fld>
            <a:endParaRPr lang="en-US" dirty="0"/>
          </a:p>
        </p:txBody>
      </p:sp>
    </p:spTree>
    <p:extLst>
      <p:ext uri="{BB962C8B-B14F-4D97-AF65-F5344CB8AC3E}">
        <p14:creationId xmlns:p14="http://schemas.microsoft.com/office/powerpoint/2010/main" val="421190094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DF711C-AED7-564F-AC58-2C025336883F}" type="slidenum">
              <a:rPr lang="en-US"/>
              <a:pPr>
                <a:defRPr/>
              </a:pPr>
              <a:t>‹#›</a:t>
            </a:fld>
            <a:endParaRPr lang="en-US"/>
          </a:p>
        </p:txBody>
      </p:sp>
    </p:spTree>
    <p:extLst>
      <p:ext uri="{BB962C8B-B14F-4D97-AF65-F5344CB8AC3E}">
        <p14:creationId xmlns:p14="http://schemas.microsoft.com/office/powerpoint/2010/main" val="8102025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966927-8481-BE49-80C2-655A3861320F}" type="slidenum">
              <a:rPr lang="en-US"/>
              <a:pPr>
                <a:defRPr/>
              </a:pPr>
              <a:t>‹#›</a:t>
            </a:fld>
            <a:endParaRPr lang="en-US"/>
          </a:p>
        </p:txBody>
      </p:sp>
    </p:spTree>
    <p:extLst>
      <p:ext uri="{BB962C8B-B14F-4D97-AF65-F5344CB8AC3E}">
        <p14:creationId xmlns:p14="http://schemas.microsoft.com/office/powerpoint/2010/main" val="174504712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ADF0F9-761F-E44A-94D9-0FFC976EA1FD}" type="slidenum">
              <a:rPr lang="en-US"/>
              <a:pPr>
                <a:defRPr/>
              </a:pPr>
              <a:t>‹#›</a:t>
            </a:fld>
            <a:endParaRPr lang="en-US"/>
          </a:p>
        </p:txBody>
      </p:sp>
    </p:spTree>
    <p:extLst>
      <p:ext uri="{BB962C8B-B14F-4D97-AF65-F5344CB8AC3E}">
        <p14:creationId xmlns:p14="http://schemas.microsoft.com/office/powerpoint/2010/main" val="276421136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9FAB7E-2E69-7A4D-804D-D2F691EE820D}" type="slidenum">
              <a:rPr lang="en-US"/>
              <a:pPr>
                <a:defRPr/>
              </a:pPr>
              <a:t>‹#›</a:t>
            </a:fld>
            <a:endParaRPr lang="en-US"/>
          </a:p>
        </p:txBody>
      </p:sp>
    </p:spTree>
    <p:extLst>
      <p:ext uri="{BB962C8B-B14F-4D97-AF65-F5344CB8AC3E}">
        <p14:creationId xmlns:p14="http://schemas.microsoft.com/office/powerpoint/2010/main" val="544558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6295DA5-54EE-704C-B02B-E30230D064D1}" type="slidenum">
              <a:rPr lang="en-US" smtClean="0"/>
              <a:pPr>
                <a:defRPr/>
              </a:pPr>
              <a:t>‹#›</a:t>
            </a:fld>
            <a:endParaRPr lang="en-US" dirty="0"/>
          </a:p>
        </p:txBody>
      </p:sp>
    </p:spTree>
    <p:extLst>
      <p:ext uri="{BB962C8B-B14F-4D97-AF65-F5344CB8AC3E}">
        <p14:creationId xmlns:p14="http://schemas.microsoft.com/office/powerpoint/2010/main" val="1965765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B313ECD1-4B56-1F41-ABA0-289AF65822A8}" type="slidenum">
              <a:rPr lang="en-US"/>
              <a:pPr>
                <a:defRPr/>
              </a:pPr>
              <a:t>‹#›</a:t>
            </a:fld>
            <a:endParaRPr lang="en-US"/>
          </a:p>
        </p:txBody>
      </p:sp>
    </p:spTree>
    <p:extLst>
      <p:ext uri="{BB962C8B-B14F-4D97-AF65-F5344CB8AC3E}">
        <p14:creationId xmlns:p14="http://schemas.microsoft.com/office/powerpoint/2010/main" val="14349615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3B0D976-AAB9-3C48-92BC-650BDA47D5AB}" type="slidenum">
              <a:rPr lang="en-US"/>
              <a:pPr>
                <a:defRPr/>
              </a:pPr>
              <a:t>‹#›</a:t>
            </a:fld>
            <a:endParaRPr lang="en-US"/>
          </a:p>
        </p:txBody>
      </p:sp>
    </p:spTree>
    <p:extLst>
      <p:ext uri="{BB962C8B-B14F-4D97-AF65-F5344CB8AC3E}">
        <p14:creationId xmlns:p14="http://schemas.microsoft.com/office/powerpoint/2010/main" val="2942282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2FC881-2FCA-194B-811C-15E7AAD688C2}" type="slidenum">
              <a:rPr lang="en-US"/>
              <a:pPr>
                <a:defRPr/>
              </a:pPr>
              <a:t>‹#›</a:t>
            </a:fld>
            <a:endParaRPr lang="en-US"/>
          </a:p>
        </p:txBody>
      </p:sp>
    </p:spTree>
    <p:extLst>
      <p:ext uri="{BB962C8B-B14F-4D97-AF65-F5344CB8AC3E}">
        <p14:creationId xmlns:p14="http://schemas.microsoft.com/office/powerpoint/2010/main" val="253009999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E725A4-E3DB-2340-B2A6-E948802208C5}" type="slidenum">
              <a:rPr lang="en-US"/>
              <a:pPr>
                <a:defRPr/>
              </a:pPr>
              <a:t>‹#›</a:t>
            </a:fld>
            <a:endParaRPr lang="en-US"/>
          </a:p>
        </p:txBody>
      </p:sp>
    </p:spTree>
    <p:extLst>
      <p:ext uri="{BB962C8B-B14F-4D97-AF65-F5344CB8AC3E}">
        <p14:creationId xmlns:p14="http://schemas.microsoft.com/office/powerpoint/2010/main" val="130132977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C37D81-51AA-6A46-9E4A-939AC1508F5C}" type="slidenum">
              <a:rPr lang="en-US"/>
              <a:pPr>
                <a:defRPr/>
              </a:pPr>
              <a:t>‹#›</a:t>
            </a:fld>
            <a:endParaRPr lang="en-US"/>
          </a:p>
        </p:txBody>
      </p:sp>
    </p:spTree>
    <p:extLst>
      <p:ext uri="{BB962C8B-B14F-4D97-AF65-F5344CB8AC3E}">
        <p14:creationId xmlns:p14="http://schemas.microsoft.com/office/powerpoint/2010/main" val="179495326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288605-0559-B84B-8F00-5F8B81EF399A}" type="slidenum">
              <a:rPr lang="en-US"/>
              <a:pPr>
                <a:defRPr/>
              </a:pPr>
              <a:t>‹#›</a:t>
            </a:fld>
            <a:endParaRPr lang="en-US"/>
          </a:p>
        </p:txBody>
      </p:sp>
    </p:spTree>
    <p:extLst>
      <p:ext uri="{BB962C8B-B14F-4D97-AF65-F5344CB8AC3E}">
        <p14:creationId xmlns:p14="http://schemas.microsoft.com/office/powerpoint/2010/main" val="121596640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4E6FA1-1F1D-B446-A175-FB3602D32B1E}" type="slidenum">
              <a:rPr lang="en-US"/>
              <a:pPr>
                <a:defRPr/>
              </a:pPr>
              <a:t>‹#›</a:t>
            </a:fld>
            <a:endParaRPr lang="en-US"/>
          </a:p>
        </p:txBody>
      </p:sp>
    </p:spTree>
    <p:extLst>
      <p:ext uri="{BB962C8B-B14F-4D97-AF65-F5344CB8AC3E}">
        <p14:creationId xmlns:p14="http://schemas.microsoft.com/office/powerpoint/2010/main" val="97218876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D95CC8-8FB1-9F44-9DB2-7BCCA9C76B09}" type="slidenum">
              <a:rPr lang="en-US"/>
              <a:pPr>
                <a:defRPr/>
              </a:pPr>
              <a:t>‹#›</a:t>
            </a:fld>
            <a:endParaRPr lang="en-US"/>
          </a:p>
        </p:txBody>
      </p:sp>
    </p:spTree>
    <p:extLst>
      <p:ext uri="{BB962C8B-B14F-4D97-AF65-F5344CB8AC3E}">
        <p14:creationId xmlns:p14="http://schemas.microsoft.com/office/powerpoint/2010/main" val="335142011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347496998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161857331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2807176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5CFDB4F-98AB-B448-9025-7069B1587B32}" type="slidenum">
              <a:rPr lang="en-US"/>
              <a:pPr>
                <a:defRPr/>
              </a:pPr>
              <a:t>‹#›</a:t>
            </a:fld>
            <a:endParaRPr lang="en-US"/>
          </a:p>
        </p:txBody>
      </p:sp>
    </p:spTree>
    <p:extLst>
      <p:ext uri="{BB962C8B-B14F-4D97-AF65-F5344CB8AC3E}">
        <p14:creationId xmlns:p14="http://schemas.microsoft.com/office/powerpoint/2010/main" val="288299864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6D22C776-D1F5-AF43-9B25-CF02C85776E3}"/>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DC8F5B68-39BB-914E-98CF-7920CDB5BB76}"/>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C38FD246-8109-1A46-AA57-19CF18502A8F}"/>
              </a:ext>
            </a:extLst>
          </p:cNvPr>
          <p:cNvSpPr>
            <a:spLocks noGrp="1" noChangeArrowheads="1"/>
          </p:cNvSpPr>
          <p:nvPr>
            <p:ph type="sldNum" sz="quarter" idx="12"/>
          </p:nvPr>
        </p:nvSpPr>
        <p:spPr>
          <a:ln/>
        </p:spPr>
        <p:txBody>
          <a:bodyPr/>
          <a:lstStyle>
            <a:lvl1pPr>
              <a:defRPr/>
            </a:lvl1pPr>
          </a:lstStyle>
          <a:p>
            <a:fld id="{6CC526DE-A9F8-364B-958E-6EA9FB2A7F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7410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742FDF2C-7B0B-4D40-AFA2-560235E890A6}"/>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7CA32314-EEE8-9A44-9A1C-206B432945C6}"/>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EE955843-B5D6-F343-845C-A59BEEE8A17E}"/>
              </a:ext>
            </a:extLst>
          </p:cNvPr>
          <p:cNvSpPr>
            <a:spLocks noGrp="1" noChangeArrowheads="1"/>
          </p:cNvSpPr>
          <p:nvPr>
            <p:ph type="sldNum" sz="quarter" idx="12"/>
          </p:nvPr>
        </p:nvSpPr>
        <p:spPr>
          <a:ln/>
        </p:spPr>
        <p:txBody>
          <a:bodyPr/>
          <a:lstStyle>
            <a:lvl1pPr>
              <a:defRPr/>
            </a:lvl1pPr>
          </a:lstStyle>
          <a:p>
            <a:fld id="{03090CAD-0CF6-B344-9A0A-A4AF813A30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888162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E6D03A6A-A711-544E-9301-CF420F6C9DEF}"/>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EA0D0566-8A38-5C4C-A6F7-C0E05F5234E5}"/>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D9EF997C-1FCD-9049-80CD-447EAC723953}"/>
              </a:ext>
            </a:extLst>
          </p:cNvPr>
          <p:cNvSpPr>
            <a:spLocks noGrp="1" noChangeArrowheads="1"/>
          </p:cNvSpPr>
          <p:nvPr>
            <p:ph type="sldNum" sz="quarter" idx="12"/>
          </p:nvPr>
        </p:nvSpPr>
        <p:spPr>
          <a:ln/>
        </p:spPr>
        <p:txBody>
          <a:bodyPr/>
          <a:lstStyle>
            <a:lvl1pPr>
              <a:defRPr/>
            </a:lvl1pPr>
          </a:lstStyle>
          <a:p>
            <a:fld id="{2C60715C-8047-5047-B749-CC534F48712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332099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76422B4C-6D5B-2C42-A03F-57DD127B7101}"/>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a:extLst>
              <a:ext uri="{FF2B5EF4-FFF2-40B4-BE49-F238E27FC236}">
                <a16:creationId xmlns:a16="http://schemas.microsoft.com/office/drawing/2014/main" id="{369A4164-ACD3-2941-8709-B2F6622DCEC0}"/>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a:extLst>
              <a:ext uri="{FF2B5EF4-FFF2-40B4-BE49-F238E27FC236}">
                <a16:creationId xmlns:a16="http://schemas.microsoft.com/office/drawing/2014/main" id="{A752E50F-1308-A84F-8B37-30C4E99D9022}"/>
              </a:ext>
            </a:extLst>
          </p:cNvPr>
          <p:cNvSpPr>
            <a:spLocks noGrp="1" noChangeArrowheads="1"/>
          </p:cNvSpPr>
          <p:nvPr>
            <p:ph type="sldNum" sz="quarter" idx="12"/>
          </p:nvPr>
        </p:nvSpPr>
        <p:spPr>
          <a:ln/>
        </p:spPr>
        <p:txBody>
          <a:bodyPr/>
          <a:lstStyle>
            <a:lvl1pPr>
              <a:defRPr/>
            </a:lvl1pPr>
          </a:lstStyle>
          <a:p>
            <a:fld id="{54F6F1E7-91A1-0344-85C0-38D21CB7F2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447718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416C7818-3028-7D44-A2E3-D8F270B0B5DA}"/>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a:extLst>
              <a:ext uri="{FF2B5EF4-FFF2-40B4-BE49-F238E27FC236}">
                <a16:creationId xmlns:a16="http://schemas.microsoft.com/office/drawing/2014/main" id="{BBD5CF4D-4B66-4E4F-AD51-B6189B1A6BE3}"/>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a:extLst>
              <a:ext uri="{FF2B5EF4-FFF2-40B4-BE49-F238E27FC236}">
                <a16:creationId xmlns:a16="http://schemas.microsoft.com/office/drawing/2014/main" id="{CD3A6A75-6EF2-6948-A890-C85091A5EA3D}"/>
              </a:ext>
            </a:extLst>
          </p:cNvPr>
          <p:cNvSpPr>
            <a:spLocks noGrp="1" noChangeArrowheads="1"/>
          </p:cNvSpPr>
          <p:nvPr>
            <p:ph type="sldNum" sz="quarter" idx="12"/>
          </p:nvPr>
        </p:nvSpPr>
        <p:spPr>
          <a:ln/>
        </p:spPr>
        <p:txBody>
          <a:bodyPr/>
          <a:lstStyle>
            <a:lvl1pPr>
              <a:defRPr/>
            </a:lvl1pPr>
          </a:lstStyle>
          <a:p>
            <a:fld id="{BFC158C1-5856-CC43-A351-B4774A9434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896854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1C6D134E-361B-4A4D-B3C1-FAF3D31A1239}"/>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a:extLst>
              <a:ext uri="{FF2B5EF4-FFF2-40B4-BE49-F238E27FC236}">
                <a16:creationId xmlns:a16="http://schemas.microsoft.com/office/drawing/2014/main" id="{29AD620E-5D69-9945-8D3C-9B3306037F83}"/>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a:extLst>
              <a:ext uri="{FF2B5EF4-FFF2-40B4-BE49-F238E27FC236}">
                <a16:creationId xmlns:a16="http://schemas.microsoft.com/office/drawing/2014/main" id="{C542F00E-9F5B-1E4E-B14B-62FC87C3FB9F}"/>
              </a:ext>
            </a:extLst>
          </p:cNvPr>
          <p:cNvSpPr>
            <a:spLocks noGrp="1" noChangeArrowheads="1"/>
          </p:cNvSpPr>
          <p:nvPr>
            <p:ph type="sldNum" sz="quarter" idx="12"/>
          </p:nvPr>
        </p:nvSpPr>
        <p:spPr>
          <a:ln/>
        </p:spPr>
        <p:txBody>
          <a:bodyPr/>
          <a:lstStyle>
            <a:lvl1pPr>
              <a:defRPr/>
            </a:lvl1pPr>
          </a:lstStyle>
          <a:p>
            <a:fld id="{C486CAEB-7FEE-7045-AD81-0B1F7A92FF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517539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A74FBAC-ABFF-7D4E-BA92-0EE6BAE076E0}"/>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a:extLst>
              <a:ext uri="{FF2B5EF4-FFF2-40B4-BE49-F238E27FC236}">
                <a16:creationId xmlns:a16="http://schemas.microsoft.com/office/drawing/2014/main" id="{C239FA95-EA0E-AC43-A491-25ECD8C3A445}"/>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a:extLst>
              <a:ext uri="{FF2B5EF4-FFF2-40B4-BE49-F238E27FC236}">
                <a16:creationId xmlns:a16="http://schemas.microsoft.com/office/drawing/2014/main" id="{0473F54A-72C6-BF40-8CF7-4E5D06AE1175}"/>
              </a:ext>
            </a:extLst>
          </p:cNvPr>
          <p:cNvSpPr>
            <a:spLocks noGrp="1" noChangeArrowheads="1"/>
          </p:cNvSpPr>
          <p:nvPr>
            <p:ph type="sldNum" sz="quarter" idx="12"/>
          </p:nvPr>
        </p:nvSpPr>
        <p:spPr>
          <a:ln/>
        </p:spPr>
        <p:txBody>
          <a:bodyPr/>
          <a:lstStyle>
            <a:lvl1pPr>
              <a:defRPr/>
            </a:lvl1pPr>
          </a:lstStyle>
          <a:p>
            <a:fld id="{589F4F72-FC35-8E4E-A2F0-F84101C7DC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063053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4299E6D3-2A25-7B4F-86B8-2F7B9527C490}"/>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a:extLst>
              <a:ext uri="{FF2B5EF4-FFF2-40B4-BE49-F238E27FC236}">
                <a16:creationId xmlns:a16="http://schemas.microsoft.com/office/drawing/2014/main" id="{6433222C-E03B-D647-BFEE-20C34A95E302}"/>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a:extLst>
              <a:ext uri="{FF2B5EF4-FFF2-40B4-BE49-F238E27FC236}">
                <a16:creationId xmlns:a16="http://schemas.microsoft.com/office/drawing/2014/main" id="{A29D7F6B-2B0B-0E40-861B-C1434576A1E3}"/>
              </a:ext>
            </a:extLst>
          </p:cNvPr>
          <p:cNvSpPr>
            <a:spLocks noGrp="1" noChangeArrowheads="1"/>
          </p:cNvSpPr>
          <p:nvPr>
            <p:ph type="sldNum" sz="quarter" idx="12"/>
          </p:nvPr>
        </p:nvSpPr>
        <p:spPr>
          <a:ln/>
        </p:spPr>
        <p:txBody>
          <a:bodyPr/>
          <a:lstStyle>
            <a:lvl1pPr>
              <a:defRPr/>
            </a:lvl1pPr>
          </a:lstStyle>
          <a:p>
            <a:fld id="{12C40985-45EE-C340-AEAC-4679A50C3A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982355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3BFCA553-CFE0-DB40-82AD-4F606CF27E5F}"/>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a:extLst>
              <a:ext uri="{FF2B5EF4-FFF2-40B4-BE49-F238E27FC236}">
                <a16:creationId xmlns:a16="http://schemas.microsoft.com/office/drawing/2014/main" id="{97367522-871A-EA43-874D-B12FBE1D549E}"/>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a:extLst>
              <a:ext uri="{FF2B5EF4-FFF2-40B4-BE49-F238E27FC236}">
                <a16:creationId xmlns:a16="http://schemas.microsoft.com/office/drawing/2014/main" id="{45C1CFF8-80D8-9B4E-8C4F-FBF77217F65A}"/>
              </a:ext>
            </a:extLst>
          </p:cNvPr>
          <p:cNvSpPr>
            <a:spLocks noGrp="1" noChangeArrowheads="1"/>
          </p:cNvSpPr>
          <p:nvPr>
            <p:ph type="sldNum" sz="quarter" idx="12"/>
          </p:nvPr>
        </p:nvSpPr>
        <p:spPr>
          <a:ln/>
        </p:spPr>
        <p:txBody>
          <a:bodyPr/>
          <a:lstStyle>
            <a:lvl1pPr>
              <a:defRPr/>
            </a:lvl1pPr>
          </a:lstStyle>
          <a:p>
            <a:fld id="{15748CEC-AD9C-C946-BFB7-498809D207F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9767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5AEA314-0B5F-964A-8DE4-B7C6F95E1E1D}"/>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5DB380B2-BFB9-A041-A269-3D99400BCC82}"/>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914A0AED-750E-614B-BBD7-1E87F5252DB2}"/>
              </a:ext>
            </a:extLst>
          </p:cNvPr>
          <p:cNvSpPr>
            <a:spLocks noGrp="1" noChangeArrowheads="1"/>
          </p:cNvSpPr>
          <p:nvPr>
            <p:ph type="sldNum" sz="quarter" idx="12"/>
          </p:nvPr>
        </p:nvSpPr>
        <p:spPr>
          <a:ln/>
        </p:spPr>
        <p:txBody>
          <a:bodyPr/>
          <a:lstStyle>
            <a:lvl1pPr>
              <a:defRPr/>
            </a:lvl1pPr>
          </a:lstStyle>
          <a:p>
            <a:fld id="{9C096424-8579-E042-8828-83DEF44558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01444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CF9FACC-9439-5947-9CD0-078E4440A309}" type="slidenum">
              <a:rPr lang="en-US"/>
              <a:pPr>
                <a:defRPr/>
              </a:pPr>
              <a:t>‹#›</a:t>
            </a:fld>
            <a:endParaRPr lang="en-US"/>
          </a:p>
        </p:txBody>
      </p:sp>
    </p:spTree>
    <p:extLst>
      <p:ext uri="{BB962C8B-B14F-4D97-AF65-F5344CB8AC3E}">
        <p14:creationId xmlns:p14="http://schemas.microsoft.com/office/powerpoint/2010/main" val="52467489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CE82B903-1B13-9342-9A61-6880439A2766}"/>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BB6C3407-46EF-1749-B605-9FAE28CAD160}"/>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62D41209-8F72-A14A-B33D-23A606373676}"/>
              </a:ext>
            </a:extLst>
          </p:cNvPr>
          <p:cNvSpPr>
            <a:spLocks noGrp="1" noChangeArrowheads="1"/>
          </p:cNvSpPr>
          <p:nvPr>
            <p:ph type="sldNum" sz="quarter" idx="12"/>
          </p:nvPr>
        </p:nvSpPr>
        <p:spPr>
          <a:ln/>
        </p:spPr>
        <p:txBody>
          <a:bodyPr/>
          <a:lstStyle>
            <a:lvl1pPr>
              <a:defRPr/>
            </a:lvl1pPr>
          </a:lstStyle>
          <a:p>
            <a:fld id="{D5455C98-0FDC-024F-BD8E-BA0EFF6EBAD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190561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7C292B36-C9C5-A048-9BFA-D4804995D77C}"/>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80B3523B-7830-F944-BBBF-769BC3CCE6BE}"/>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0B5362B6-3DC7-9443-A0B9-E3F6462EF312}"/>
              </a:ext>
            </a:extLst>
          </p:cNvPr>
          <p:cNvSpPr>
            <a:spLocks noGrp="1" noChangeArrowheads="1"/>
          </p:cNvSpPr>
          <p:nvPr>
            <p:ph type="sldNum" sz="quarter" idx="12"/>
          </p:nvPr>
        </p:nvSpPr>
        <p:spPr>
          <a:ln/>
        </p:spPr>
        <p:txBody>
          <a:bodyPr/>
          <a:lstStyle>
            <a:lvl1pPr>
              <a:defRPr/>
            </a:lvl1pPr>
          </a:lstStyle>
          <a:p>
            <a:fld id="{8F281F4A-4089-1A41-8661-16E2547A3F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271658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0FF9CACE-B590-E24F-8C8A-C23B33762C06}"/>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D3D35A75-9641-8645-B222-FC0F9C1F20B0}"/>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9EB3FD24-D7B3-5A49-93BE-65D787B8C1FF}"/>
              </a:ext>
            </a:extLst>
          </p:cNvPr>
          <p:cNvSpPr>
            <a:spLocks noGrp="1" noChangeArrowheads="1"/>
          </p:cNvSpPr>
          <p:nvPr>
            <p:ph type="sldNum" sz="quarter" idx="12"/>
          </p:nvPr>
        </p:nvSpPr>
        <p:spPr>
          <a:ln/>
        </p:spPr>
        <p:txBody>
          <a:bodyPr/>
          <a:lstStyle>
            <a:lvl1pPr>
              <a:defRPr/>
            </a:lvl1pPr>
          </a:lstStyle>
          <a:p>
            <a:fld id="{2CA62B31-8D28-2445-A549-0E97130593A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724592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463939F3-399A-1F43-A377-64EAD4123197}"/>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88E4E14A-D6F3-5344-97C7-CEEF32E55E5A}"/>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4316F7B1-974F-A74A-ADE6-20897BA2086C}"/>
              </a:ext>
            </a:extLst>
          </p:cNvPr>
          <p:cNvSpPr>
            <a:spLocks noGrp="1" noChangeArrowheads="1"/>
          </p:cNvSpPr>
          <p:nvPr>
            <p:ph type="sldNum" sz="quarter" idx="12"/>
          </p:nvPr>
        </p:nvSpPr>
        <p:spPr>
          <a:ln/>
        </p:spPr>
        <p:txBody>
          <a:bodyPr/>
          <a:lstStyle>
            <a:lvl1pPr>
              <a:defRPr/>
            </a:lvl1pPr>
          </a:lstStyle>
          <a:p>
            <a:fld id="{1644F478-67B7-154A-8069-128D885F74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69700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8F316E90-A9F9-7C40-A8DE-F90DE93C037E}"/>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a:extLst>
              <a:ext uri="{FF2B5EF4-FFF2-40B4-BE49-F238E27FC236}">
                <a16:creationId xmlns:a16="http://schemas.microsoft.com/office/drawing/2014/main" id="{1C778EF8-1CC5-3048-BA78-CCD3C2C4E84E}"/>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a:extLst>
              <a:ext uri="{FF2B5EF4-FFF2-40B4-BE49-F238E27FC236}">
                <a16:creationId xmlns:a16="http://schemas.microsoft.com/office/drawing/2014/main" id="{0E227AC0-BB7C-EC44-9708-E44EF55BEB93}"/>
              </a:ext>
            </a:extLst>
          </p:cNvPr>
          <p:cNvSpPr>
            <a:spLocks noGrp="1" noChangeArrowheads="1"/>
          </p:cNvSpPr>
          <p:nvPr>
            <p:ph type="sldNum" sz="quarter" idx="12"/>
          </p:nvPr>
        </p:nvSpPr>
        <p:spPr>
          <a:ln/>
        </p:spPr>
        <p:txBody>
          <a:bodyPr/>
          <a:lstStyle>
            <a:lvl1pPr>
              <a:defRPr/>
            </a:lvl1pPr>
          </a:lstStyle>
          <a:p>
            <a:fld id="{98BE51EC-93F1-7146-AED8-8D3B52B6D36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852863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B4AFA354-BDBA-BA4D-8B7F-673595027984}"/>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a:extLst>
              <a:ext uri="{FF2B5EF4-FFF2-40B4-BE49-F238E27FC236}">
                <a16:creationId xmlns:a16="http://schemas.microsoft.com/office/drawing/2014/main" id="{A69A55B5-CEA0-424D-BA89-605385E2AEB6}"/>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a:extLst>
              <a:ext uri="{FF2B5EF4-FFF2-40B4-BE49-F238E27FC236}">
                <a16:creationId xmlns:a16="http://schemas.microsoft.com/office/drawing/2014/main" id="{2D3BEDCA-C836-194C-91EE-38A7E8A66217}"/>
              </a:ext>
            </a:extLst>
          </p:cNvPr>
          <p:cNvSpPr>
            <a:spLocks noGrp="1" noChangeArrowheads="1"/>
          </p:cNvSpPr>
          <p:nvPr>
            <p:ph type="sldNum" sz="quarter" idx="12"/>
          </p:nvPr>
        </p:nvSpPr>
        <p:spPr>
          <a:ln/>
        </p:spPr>
        <p:txBody>
          <a:bodyPr/>
          <a:lstStyle>
            <a:lvl1pPr>
              <a:defRPr/>
            </a:lvl1pPr>
          </a:lstStyle>
          <a:p>
            <a:fld id="{5628ACA7-DA3D-BE41-9383-68CE780584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272284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5A078BBB-9FDD-7543-B484-C0FDF01ED176}"/>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a:extLst>
              <a:ext uri="{FF2B5EF4-FFF2-40B4-BE49-F238E27FC236}">
                <a16:creationId xmlns:a16="http://schemas.microsoft.com/office/drawing/2014/main" id="{65CC398C-EBFE-9C4C-A413-394FC58C25D6}"/>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a:extLst>
              <a:ext uri="{FF2B5EF4-FFF2-40B4-BE49-F238E27FC236}">
                <a16:creationId xmlns:a16="http://schemas.microsoft.com/office/drawing/2014/main" id="{4732C2C0-66E5-3C40-8F55-C9BE9285E065}"/>
              </a:ext>
            </a:extLst>
          </p:cNvPr>
          <p:cNvSpPr>
            <a:spLocks noGrp="1" noChangeArrowheads="1"/>
          </p:cNvSpPr>
          <p:nvPr>
            <p:ph type="sldNum" sz="quarter" idx="12"/>
          </p:nvPr>
        </p:nvSpPr>
        <p:spPr>
          <a:ln/>
        </p:spPr>
        <p:txBody>
          <a:bodyPr/>
          <a:lstStyle>
            <a:lvl1pPr>
              <a:defRPr/>
            </a:lvl1pPr>
          </a:lstStyle>
          <a:p>
            <a:fld id="{922975A2-911B-064C-BC97-375373D192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691333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597DFE-B109-0C4D-BDB3-3F30D6A621D3}"/>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a:extLst>
              <a:ext uri="{FF2B5EF4-FFF2-40B4-BE49-F238E27FC236}">
                <a16:creationId xmlns:a16="http://schemas.microsoft.com/office/drawing/2014/main" id="{F45044C5-FC98-E24C-B75B-F5EB0E139506}"/>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a:extLst>
              <a:ext uri="{FF2B5EF4-FFF2-40B4-BE49-F238E27FC236}">
                <a16:creationId xmlns:a16="http://schemas.microsoft.com/office/drawing/2014/main" id="{C07E9DB5-E76A-8340-9524-A14F15D27137}"/>
              </a:ext>
            </a:extLst>
          </p:cNvPr>
          <p:cNvSpPr>
            <a:spLocks noGrp="1" noChangeArrowheads="1"/>
          </p:cNvSpPr>
          <p:nvPr>
            <p:ph type="sldNum" sz="quarter" idx="12"/>
          </p:nvPr>
        </p:nvSpPr>
        <p:spPr>
          <a:ln/>
        </p:spPr>
        <p:txBody>
          <a:bodyPr/>
          <a:lstStyle>
            <a:lvl1pPr>
              <a:defRPr/>
            </a:lvl1pPr>
          </a:lstStyle>
          <a:p>
            <a:fld id="{5E463628-3670-7047-A984-09D656C34C6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9788007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EECA0E3E-342E-754A-8BF3-E0B3F4BCC1EC}"/>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a:extLst>
              <a:ext uri="{FF2B5EF4-FFF2-40B4-BE49-F238E27FC236}">
                <a16:creationId xmlns:a16="http://schemas.microsoft.com/office/drawing/2014/main" id="{991F7AB7-0A07-3142-B3E5-A05F8C7A6D22}"/>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a:extLst>
              <a:ext uri="{FF2B5EF4-FFF2-40B4-BE49-F238E27FC236}">
                <a16:creationId xmlns:a16="http://schemas.microsoft.com/office/drawing/2014/main" id="{9B146B61-91E6-B84A-B0C0-AADECD61AB1C}"/>
              </a:ext>
            </a:extLst>
          </p:cNvPr>
          <p:cNvSpPr>
            <a:spLocks noGrp="1" noChangeArrowheads="1"/>
          </p:cNvSpPr>
          <p:nvPr>
            <p:ph type="sldNum" sz="quarter" idx="12"/>
          </p:nvPr>
        </p:nvSpPr>
        <p:spPr>
          <a:ln/>
        </p:spPr>
        <p:txBody>
          <a:bodyPr/>
          <a:lstStyle>
            <a:lvl1pPr>
              <a:defRPr/>
            </a:lvl1pPr>
          </a:lstStyle>
          <a:p>
            <a:fld id="{BDBCE54F-A72D-C942-986A-F7610743D44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916449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C1087E62-3046-8546-89F3-CD6F89D8DD13}"/>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a:extLst>
              <a:ext uri="{FF2B5EF4-FFF2-40B4-BE49-F238E27FC236}">
                <a16:creationId xmlns:a16="http://schemas.microsoft.com/office/drawing/2014/main" id="{974FB944-2BD9-8741-8BF2-3020722FFDED}"/>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a:extLst>
              <a:ext uri="{FF2B5EF4-FFF2-40B4-BE49-F238E27FC236}">
                <a16:creationId xmlns:a16="http://schemas.microsoft.com/office/drawing/2014/main" id="{AFFB47A2-3A40-8840-82A6-2CBC40188415}"/>
              </a:ext>
            </a:extLst>
          </p:cNvPr>
          <p:cNvSpPr>
            <a:spLocks noGrp="1" noChangeArrowheads="1"/>
          </p:cNvSpPr>
          <p:nvPr>
            <p:ph type="sldNum" sz="quarter" idx="12"/>
          </p:nvPr>
        </p:nvSpPr>
        <p:spPr>
          <a:ln/>
        </p:spPr>
        <p:txBody>
          <a:bodyPr/>
          <a:lstStyle>
            <a:lvl1pPr>
              <a:defRPr/>
            </a:lvl1pPr>
          </a:lstStyle>
          <a:p>
            <a:fld id="{5EE27FE1-BC76-A74C-8391-E4DD6319D9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37443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6970B78-A58A-1046-99D0-4783CF9F896A}" type="slidenum">
              <a:rPr lang="en-US"/>
              <a:pPr>
                <a:defRPr/>
              </a:pPr>
              <a:t>‹#›</a:t>
            </a:fld>
            <a:endParaRPr lang="en-US"/>
          </a:p>
        </p:txBody>
      </p:sp>
    </p:spTree>
    <p:extLst>
      <p:ext uri="{BB962C8B-B14F-4D97-AF65-F5344CB8AC3E}">
        <p14:creationId xmlns:p14="http://schemas.microsoft.com/office/powerpoint/2010/main" val="357080901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05CEA37C-B765-D041-9F64-1A9E225CAB9B}"/>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2AE12580-6BDB-3E4C-A1E2-BE7E52E565AA}"/>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2DAD89E3-9F1D-3841-A995-583AECDD433D}"/>
              </a:ext>
            </a:extLst>
          </p:cNvPr>
          <p:cNvSpPr>
            <a:spLocks noGrp="1" noChangeArrowheads="1"/>
          </p:cNvSpPr>
          <p:nvPr>
            <p:ph type="sldNum" sz="quarter" idx="12"/>
          </p:nvPr>
        </p:nvSpPr>
        <p:spPr>
          <a:ln/>
        </p:spPr>
        <p:txBody>
          <a:bodyPr/>
          <a:lstStyle>
            <a:lvl1pPr>
              <a:defRPr/>
            </a:lvl1pPr>
          </a:lstStyle>
          <a:p>
            <a:fld id="{9B9E6EE3-319A-104C-A6A0-CD39308CD00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005901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41D500B8-DFA3-1F43-9A13-0BC5C8D32663}"/>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58D5369A-7482-954B-84C9-EB49E72B1D33}"/>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CF5DF133-2A9A-F641-8B23-2C403547B70C}"/>
              </a:ext>
            </a:extLst>
          </p:cNvPr>
          <p:cNvSpPr>
            <a:spLocks noGrp="1" noChangeArrowheads="1"/>
          </p:cNvSpPr>
          <p:nvPr>
            <p:ph type="sldNum" sz="quarter" idx="12"/>
          </p:nvPr>
        </p:nvSpPr>
        <p:spPr>
          <a:ln/>
        </p:spPr>
        <p:txBody>
          <a:bodyPr/>
          <a:lstStyle>
            <a:lvl1pPr>
              <a:defRPr/>
            </a:lvl1pPr>
          </a:lstStyle>
          <a:p>
            <a:fld id="{23F62A6C-9980-0D43-875B-E6A15F643BB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349412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3" name="Rectangle 11"/>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12"/>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3766202-7EFF-3742-B623-FFD89D09532E}" type="slidenum">
              <a:rPr lang="en-US" smtClean="0"/>
              <a:pPr>
                <a:defRPr/>
              </a:pPr>
              <a:t>‹#›</a:t>
            </a:fld>
            <a:endParaRPr lang="en-US" dirty="0"/>
          </a:p>
        </p:txBody>
      </p:sp>
    </p:spTree>
    <p:extLst>
      <p:ext uri="{BB962C8B-B14F-4D97-AF65-F5344CB8AC3E}">
        <p14:creationId xmlns:p14="http://schemas.microsoft.com/office/powerpoint/2010/main" val="16731167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3931030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2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042435"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3F6BBA35-598C-414B-9DB0-FA1B8E5B0CFE}" type="slidenum">
              <a:rPr lang="en-US"/>
              <a:pPr>
                <a:defRPr/>
              </a:pPr>
              <a:t>‹#›</a:t>
            </a:fld>
            <a:endParaRPr lang="en-US"/>
          </a:p>
        </p:txBody>
      </p:sp>
    </p:spTree>
    <p:extLst>
      <p:ext uri="{BB962C8B-B14F-4D97-AF65-F5344CB8AC3E}">
        <p14:creationId xmlns:p14="http://schemas.microsoft.com/office/powerpoint/2010/main" val="163500996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6A038110-A84E-2D48-B61E-70C42B883A3A}" type="slidenum">
              <a:rPr lang="en-US"/>
              <a:pPr>
                <a:defRPr/>
              </a:pPr>
              <a:t>‹#›</a:t>
            </a:fld>
            <a:endParaRPr lang="en-US"/>
          </a:p>
        </p:txBody>
      </p:sp>
    </p:spTree>
    <p:extLst>
      <p:ext uri="{BB962C8B-B14F-4D97-AF65-F5344CB8AC3E}">
        <p14:creationId xmlns:p14="http://schemas.microsoft.com/office/powerpoint/2010/main" val="150281400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00F92415-9155-774C-86EA-1F8CE8678310}" type="slidenum">
              <a:rPr lang="en-US"/>
              <a:pPr>
                <a:defRPr/>
              </a:pPr>
              <a:t>‹#›</a:t>
            </a:fld>
            <a:endParaRPr lang="en-US"/>
          </a:p>
        </p:txBody>
      </p:sp>
    </p:spTree>
    <p:extLst>
      <p:ext uri="{BB962C8B-B14F-4D97-AF65-F5344CB8AC3E}">
        <p14:creationId xmlns:p14="http://schemas.microsoft.com/office/powerpoint/2010/main" val="138295120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080A4B9A-C9D6-D441-8B6E-ED2A00421042}" type="slidenum">
              <a:rPr lang="en-US"/>
              <a:pPr>
                <a:defRPr/>
              </a:pPr>
              <a:t>‹#›</a:t>
            </a:fld>
            <a:endParaRPr lang="en-US"/>
          </a:p>
        </p:txBody>
      </p:sp>
    </p:spTree>
    <p:extLst>
      <p:ext uri="{BB962C8B-B14F-4D97-AF65-F5344CB8AC3E}">
        <p14:creationId xmlns:p14="http://schemas.microsoft.com/office/powerpoint/2010/main" val="116405682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425DF2DF-D7B5-9446-AD56-E251D1E00854}" type="slidenum">
              <a:rPr lang="en-US"/>
              <a:pPr>
                <a:defRPr/>
              </a:pPr>
              <a:t>‹#›</a:t>
            </a:fld>
            <a:endParaRPr lang="en-US"/>
          </a:p>
        </p:txBody>
      </p:sp>
    </p:spTree>
    <p:extLst>
      <p:ext uri="{BB962C8B-B14F-4D97-AF65-F5344CB8AC3E}">
        <p14:creationId xmlns:p14="http://schemas.microsoft.com/office/powerpoint/2010/main" val="88565911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C936D682-CC3A-4943-9325-E7C7C3889325}" type="slidenum">
              <a:rPr lang="en-US"/>
              <a:pPr>
                <a:defRPr/>
              </a:pPr>
              <a:t>‹#›</a:t>
            </a:fld>
            <a:endParaRPr lang="en-US"/>
          </a:p>
        </p:txBody>
      </p:sp>
    </p:spTree>
    <p:extLst>
      <p:ext uri="{BB962C8B-B14F-4D97-AF65-F5344CB8AC3E}">
        <p14:creationId xmlns:p14="http://schemas.microsoft.com/office/powerpoint/2010/main" val="16185239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A985A9A-12F4-B043-A1F6-04A1B7CD246D}" type="slidenum">
              <a:rPr lang="en-US"/>
              <a:pPr>
                <a:defRPr/>
              </a:pPr>
              <a:t>‹#›</a:t>
            </a:fld>
            <a:endParaRPr lang="en-US"/>
          </a:p>
        </p:txBody>
      </p:sp>
    </p:spTree>
    <p:extLst>
      <p:ext uri="{BB962C8B-B14F-4D97-AF65-F5344CB8AC3E}">
        <p14:creationId xmlns:p14="http://schemas.microsoft.com/office/powerpoint/2010/main" val="314275767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9B94D0E5-DF6A-A842-81EB-DC4DED92A8CA}" type="slidenum">
              <a:rPr lang="en-US"/>
              <a:pPr>
                <a:defRPr/>
              </a:pPr>
              <a:t>‹#›</a:t>
            </a:fld>
            <a:endParaRPr lang="en-US"/>
          </a:p>
        </p:txBody>
      </p:sp>
    </p:spTree>
    <p:extLst>
      <p:ext uri="{BB962C8B-B14F-4D97-AF65-F5344CB8AC3E}">
        <p14:creationId xmlns:p14="http://schemas.microsoft.com/office/powerpoint/2010/main" val="394705411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F6F3FBE9-EC9F-5C41-9877-A7BDD8B6B00E}" type="slidenum">
              <a:rPr lang="en-US"/>
              <a:pPr>
                <a:defRPr/>
              </a:pPr>
              <a:t>‹#›</a:t>
            </a:fld>
            <a:endParaRPr lang="en-US"/>
          </a:p>
        </p:txBody>
      </p:sp>
    </p:spTree>
    <p:extLst>
      <p:ext uri="{BB962C8B-B14F-4D97-AF65-F5344CB8AC3E}">
        <p14:creationId xmlns:p14="http://schemas.microsoft.com/office/powerpoint/2010/main" val="386184269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FEF11665-1849-B647-A325-AEDBF2A1AC1D}" type="slidenum">
              <a:rPr lang="en-US"/>
              <a:pPr>
                <a:defRPr/>
              </a:pPr>
              <a:t>‹#›</a:t>
            </a:fld>
            <a:endParaRPr lang="en-US"/>
          </a:p>
        </p:txBody>
      </p:sp>
    </p:spTree>
    <p:extLst>
      <p:ext uri="{BB962C8B-B14F-4D97-AF65-F5344CB8AC3E}">
        <p14:creationId xmlns:p14="http://schemas.microsoft.com/office/powerpoint/2010/main" val="108227534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3D1AEEE0-C93D-334C-9F79-FF1CBFE4E9CD}" type="slidenum">
              <a:rPr lang="en-US"/>
              <a:pPr>
                <a:defRPr/>
              </a:pPr>
              <a:t>‹#›</a:t>
            </a:fld>
            <a:endParaRPr lang="en-US"/>
          </a:p>
        </p:txBody>
      </p:sp>
    </p:spTree>
    <p:extLst>
      <p:ext uri="{BB962C8B-B14F-4D97-AF65-F5344CB8AC3E}">
        <p14:creationId xmlns:p14="http://schemas.microsoft.com/office/powerpoint/2010/main" val="385981270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BC431699-562A-4946-B137-CBDEAA8A79DA}" type="slidenum">
              <a:rPr lang="en-US"/>
              <a:pPr>
                <a:defRPr/>
              </a:pPr>
              <a:t>‹#›</a:t>
            </a:fld>
            <a:endParaRPr lang="en-US"/>
          </a:p>
        </p:txBody>
      </p:sp>
    </p:spTree>
    <p:extLst>
      <p:ext uri="{BB962C8B-B14F-4D97-AF65-F5344CB8AC3E}">
        <p14:creationId xmlns:p14="http://schemas.microsoft.com/office/powerpoint/2010/main" val="327385551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301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34C5368-8CD2-3545-88C6-0FB3063D6EF1}" type="slidenum">
              <a:rPr lang="en-US"/>
              <a:pPr>
                <a:defRPr/>
              </a:pPr>
              <a:t>‹#›</a:t>
            </a:fld>
            <a:endParaRPr lang="en-US"/>
          </a:p>
        </p:txBody>
      </p:sp>
    </p:spTree>
    <p:extLst>
      <p:ext uri="{BB962C8B-B14F-4D97-AF65-F5344CB8AC3E}">
        <p14:creationId xmlns:p14="http://schemas.microsoft.com/office/powerpoint/2010/main" val="372023382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29D2767-4691-D34A-93F8-96791C5C7263}" type="slidenum">
              <a:rPr lang="en-US"/>
              <a:pPr>
                <a:defRPr/>
              </a:pPr>
              <a:t>‹#›</a:t>
            </a:fld>
            <a:endParaRPr lang="en-US"/>
          </a:p>
        </p:txBody>
      </p:sp>
    </p:spTree>
    <p:extLst>
      <p:ext uri="{BB962C8B-B14F-4D97-AF65-F5344CB8AC3E}">
        <p14:creationId xmlns:p14="http://schemas.microsoft.com/office/powerpoint/2010/main" val="293054371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141BCF6-08D1-FA4A-AB1D-0A392E7D49CD}" type="slidenum">
              <a:rPr lang="en-US"/>
              <a:pPr>
                <a:defRPr/>
              </a:pPr>
              <a:t>‹#›</a:t>
            </a:fld>
            <a:endParaRPr lang="en-US"/>
          </a:p>
        </p:txBody>
      </p:sp>
    </p:spTree>
    <p:extLst>
      <p:ext uri="{BB962C8B-B14F-4D97-AF65-F5344CB8AC3E}">
        <p14:creationId xmlns:p14="http://schemas.microsoft.com/office/powerpoint/2010/main" val="412015836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4E5CA73-81EE-BB4E-A3E7-140FF1F7FE72}" type="slidenum">
              <a:rPr lang="en-US"/>
              <a:pPr>
                <a:defRPr/>
              </a:pPr>
              <a:t>‹#›</a:t>
            </a:fld>
            <a:endParaRPr lang="en-US"/>
          </a:p>
        </p:txBody>
      </p:sp>
    </p:spTree>
    <p:extLst>
      <p:ext uri="{BB962C8B-B14F-4D97-AF65-F5344CB8AC3E}">
        <p14:creationId xmlns:p14="http://schemas.microsoft.com/office/powerpoint/2010/main" val="112014528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7086FA03-B2FB-B245-BF34-0D4D39D2A79F}" type="slidenum">
              <a:rPr lang="en-US"/>
              <a:pPr>
                <a:defRPr/>
              </a:pPr>
              <a:t>‹#›</a:t>
            </a:fld>
            <a:endParaRPr lang="en-US"/>
          </a:p>
        </p:txBody>
      </p:sp>
    </p:spTree>
    <p:extLst>
      <p:ext uri="{BB962C8B-B14F-4D97-AF65-F5344CB8AC3E}">
        <p14:creationId xmlns:p14="http://schemas.microsoft.com/office/powerpoint/2010/main" val="42653000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644FBC4-390E-8846-B92A-6F28E88FA557}" type="slidenum">
              <a:rPr lang="en-US"/>
              <a:pPr>
                <a:defRPr/>
              </a:pPr>
              <a:t>‹#›</a:t>
            </a:fld>
            <a:endParaRPr lang="en-US"/>
          </a:p>
        </p:txBody>
      </p:sp>
    </p:spTree>
    <p:extLst>
      <p:ext uri="{BB962C8B-B14F-4D97-AF65-F5344CB8AC3E}">
        <p14:creationId xmlns:p14="http://schemas.microsoft.com/office/powerpoint/2010/main" val="362171343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4DF37FB8-C929-764F-B84E-D9002ACB18CC}" type="slidenum">
              <a:rPr lang="en-US"/>
              <a:pPr>
                <a:defRPr/>
              </a:pPr>
              <a:t>‹#›</a:t>
            </a:fld>
            <a:endParaRPr lang="en-US"/>
          </a:p>
        </p:txBody>
      </p:sp>
    </p:spTree>
    <p:extLst>
      <p:ext uri="{BB962C8B-B14F-4D97-AF65-F5344CB8AC3E}">
        <p14:creationId xmlns:p14="http://schemas.microsoft.com/office/powerpoint/2010/main" val="17704991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0409F175-2A3F-D64E-864B-CAD04C9CC787}" type="slidenum">
              <a:rPr lang="en-US"/>
              <a:pPr>
                <a:defRPr/>
              </a:pPr>
              <a:t>‹#›</a:t>
            </a:fld>
            <a:endParaRPr lang="en-US"/>
          </a:p>
        </p:txBody>
      </p:sp>
    </p:spTree>
    <p:extLst>
      <p:ext uri="{BB962C8B-B14F-4D97-AF65-F5344CB8AC3E}">
        <p14:creationId xmlns:p14="http://schemas.microsoft.com/office/powerpoint/2010/main" val="199823577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640EB9D-A6DA-CF45-8219-34166CD55D18}" type="slidenum">
              <a:rPr lang="en-US"/>
              <a:pPr>
                <a:defRPr/>
              </a:pPr>
              <a:t>‹#›</a:t>
            </a:fld>
            <a:endParaRPr lang="en-US"/>
          </a:p>
        </p:txBody>
      </p:sp>
    </p:spTree>
    <p:extLst>
      <p:ext uri="{BB962C8B-B14F-4D97-AF65-F5344CB8AC3E}">
        <p14:creationId xmlns:p14="http://schemas.microsoft.com/office/powerpoint/2010/main" val="279088046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AA7DF20-E0DE-6347-9280-A833FDB745EA}" type="slidenum">
              <a:rPr lang="en-US"/>
              <a:pPr>
                <a:defRPr/>
              </a:pPr>
              <a:t>‹#›</a:t>
            </a:fld>
            <a:endParaRPr lang="en-US"/>
          </a:p>
        </p:txBody>
      </p:sp>
    </p:spTree>
    <p:extLst>
      <p:ext uri="{BB962C8B-B14F-4D97-AF65-F5344CB8AC3E}">
        <p14:creationId xmlns:p14="http://schemas.microsoft.com/office/powerpoint/2010/main" val="328129038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EEC7479-A7F4-3649-995D-8933262EB014}" type="slidenum">
              <a:rPr lang="en-US"/>
              <a:pPr>
                <a:defRPr/>
              </a:pPr>
              <a:t>‹#›</a:t>
            </a:fld>
            <a:endParaRPr lang="en-US"/>
          </a:p>
        </p:txBody>
      </p:sp>
    </p:spTree>
    <p:extLst>
      <p:ext uri="{BB962C8B-B14F-4D97-AF65-F5344CB8AC3E}">
        <p14:creationId xmlns:p14="http://schemas.microsoft.com/office/powerpoint/2010/main" val="118010615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1C950AF-BECE-2A4A-A0AA-245D6CADF3ED}" type="slidenum">
              <a:rPr lang="en-US"/>
              <a:pPr>
                <a:defRPr/>
              </a:pPr>
              <a:t>‹#›</a:t>
            </a:fld>
            <a:endParaRPr lang="en-US"/>
          </a:p>
        </p:txBody>
      </p:sp>
    </p:spTree>
    <p:extLst>
      <p:ext uri="{BB962C8B-B14F-4D97-AF65-F5344CB8AC3E}">
        <p14:creationId xmlns:p14="http://schemas.microsoft.com/office/powerpoint/2010/main" val="305060988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2B1578-B5D1-EC44-B956-DD9BA0E0A3DC}" type="slidenum">
              <a:rPr lang="en-US"/>
              <a:pPr>
                <a:defRPr/>
              </a:pPr>
              <a:t>‹#›</a:t>
            </a:fld>
            <a:endParaRPr lang="en-US"/>
          </a:p>
        </p:txBody>
      </p:sp>
    </p:spTree>
    <p:extLst>
      <p:ext uri="{BB962C8B-B14F-4D97-AF65-F5344CB8AC3E}">
        <p14:creationId xmlns:p14="http://schemas.microsoft.com/office/powerpoint/2010/main" val="410853854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51D347-EFC8-1F40-A25C-BFE099E7813D}" type="slidenum">
              <a:rPr lang="en-US"/>
              <a:pPr>
                <a:defRPr/>
              </a:pPr>
              <a:t>‹#›</a:t>
            </a:fld>
            <a:endParaRPr lang="en-US"/>
          </a:p>
        </p:txBody>
      </p:sp>
    </p:spTree>
    <p:extLst>
      <p:ext uri="{BB962C8B-B14F-4D97-AF65-F5344CB8AC3E}">
        <p14:creationId xmlns:p14="http://schemas.microsoft.com/office/powerpoint/2010/main" val="180755735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D90864-0DB9-2845-8633-D73C89D7D93D}" type="slidenum">
              <a:rPr lang="en-US"/>
              <a:pPr>
                <a:defRPr/>
              </a:pPr>
              <a:t>‹#›</a:t>
            </a:fld>
            <a:endParaRPr lang="en-US"/>
          </a:p>
        </p:txBody>
      </p:sp>
    </p:spTree>
    <p:extLst>
      <p:ext uri="{BB962C8B-B14F-4D97-AF65-F5344CB8AC3E}">
        <p14:creationId xmlns:p14="http://schemas.microsoft.com/office/powerpoint/2010/main" val="287657973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A7AE5D-70BF-F44E-8FFA-094A0C0A663A}" type="slidenum">
              <a:rPr lang="en-US"/>
              <a:pPr>
                <a:defRPr/>
              </a:pPr>
              <a:t>‹#›</a:t>
            </a:fld>
            <a:endParaRPr lang="en-US"/>
          </a:p>
        </p:txBody>
      </p:sp>
    </p:spTree>
    <p:extLst>
      <p:ext uri="{BB962C8B-B14F-4D97-AF65-F5344CB8AC3E}">
        <p14:creationId xmlns:p14="http://schemas.microsoft.com/office/powerpoint/2010/main" val="32842658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BF2C4C76-B164-CA4E-A945-0452BF111401}" type="slidenum">
              <a:rPr lang="en-US"/>
              <a:pPr>
                <a:defRPr/>
              </a:pPr>
              <a:t>‹#›</a:t>
            </a:fld>
            <a:endParaRPr lang="en-US"/>
          </a:p>
        </p:txBody>
      </p:sp>
    </p:spTree>
    <p:extLst>
      <p:ext uri="{BB962C8B-B14F-4D97-AF65-F5344CB8AC3E}">
        <p14:creationId xmlns:p14="http://schemas.microsoft.com/office/powerpoint/2010/main" val="186329113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5C79103-7BFE-F442-A218-BBCBE75CB958}" type="slidenum">
              <a:rPr lang="en-US"/>
              <a:pPr>
                <a:defRPr/>
              </a:pPr>
              <a:t>‹#›</a:t>
            </a:fld>
            <a:endParaRPr lang="en-US"/>
          </a:p>
        </p:txBody>
      </p:sp>
    </p:spTree>
    <p:extLst>
      <p:ext uri="{BB962C8B-B14F-4D97-AF65-F5344CB8AC3E}">
        <p14:creationId xmlns:p14="http://schemas.microsoft.com/office/powerpoint/2010/main" val="288790633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44C0A56-4B4A-BF40-9134-1C6A2F1B11F5}" type="slidenum">
              <a:rPr lang="en-US"/>
              <a:pPr>
                <a:defRPr/>
              </a:pPr>
              <a:t>‹#›</a:t>
            </a:fld>
            <a:endParaRPr lang="en-US"/>
          </a:p>
        </p:txBody>
      </p:sp>
    </p:spTree>
    <p:extLst>
      <p:ext uri="{BB962C8B-B14F-4D97-AF65-F5344CB8AC3E}">
        <p14:creationId xmlns:p14="http://schemas.microsoft.com/office/powerpoint/2010/main" val="288203395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6FAF69-7FD6-A649-A4DA-17744089085C}" type="slidenum">
              <a:rPr lang="en-US"/>
              <a:pPr>
                <a:defRPr/>
              </a:pPr>
              <a:t>‹#›</a:t>
            </a:fld>
            <a:endParaRPr lang="en-US"/>
          </a:p>
        </p:txBody>
      </p:sp>
    </p:spTree>
    <p:extLst>
      <p:ext uri="{BB962C8B-B14F-4D97-AF65-F5344CB8AC3E}">
        <p14:creationId xmlns:p14="http://schemas.microsoft.com/office/powerpoint/2010/main" val="286359977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A5CA1B-655C-684D-A8D1-59C70CC75159}" type="slidenum">
              <a:rPr lang="en-US"/>
              <a:pPr>
                <a:defRPr/>
              </a:pPr>
              <a:t>‹#›</a:t>
            </a:fld>
            <a:endParaRPr lang="en-US"/>
          </a:p>
        </p:txBody>
      </p:sp>
    </p:spTree>
    <p:extLst>
      <p:ext uri="{BB962C8B-B14F-4D97-AF65-F5344CB8AC3E}">
        <p14:creationId xmlns:p14="http://schemas.microsoft.com/office/powerpoint/2010/main" val="395840285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C06419-97B7-C242-AD90-FF86ABA149C3}" type="slidenum">
              <a:rPr lang="en-US"/>
              <a:pPr>
                <a:defRPr/>
              </a:pPr>
              <a:t>‹#›</a:t>
            </a:fld>
            <a:endParaRPr lang="en-US"/>
          </a:p>
        </p:txBody>
      </p:sp>
    </p:spTree>
    <p:extLst>
      <p:ext uri="{BB962C8B-B14F-4D97-AF65-F5344CB8AC3E}">
        <p14:creationId xmlns:p14="http://schemas.microsoft.com/office/powerpoint/2010/main" val="258732925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28EEF1-9451-8441-BC70-D5FBBCDE7320}" type="slidenum">
              <a:rPr lang="en-US"/>
              <a:pPr>
                <a:defRPr/>
              </a:pPr>
              <a:t>‹#›</a:t>
            </a:fld>
            <a:endParaRPr lang="en-US"/>
          </a:p>
        </p:txBody>
      </p:sp>
    </p:spTree>
    <p:extLst>
      <p:ext uri="{BB962C8B-B14F-4D97-AF65-F5344CB8AC3E}">
        <p14:creationId xmlns:p14="http://schemas.microsoft.com/office/powerpoint/2010/main" val="266919856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8DF52A-1D01-2948-B2DF-164FE67A33F1}" type="slidenum">
              <a:rPr lang="en-US"/>
              <a:pPr>
                <a:defRPr/>
              </a:pPr>
              <a:t>‹#›</a:t>
            </a:fld>
            <a:endParaRPr lang="en-US"/>
          </a:p>
        </p:txBody>
      </p:sp>
    </p:spTree>
    <p:extLst>
      <p:ext uri="{BB962C8B-B14F-4D97-AF65-F5344CB8AC3E}">
        <p14:creationId xmlns:p14="http://schemas.microsoft.com/office/powerpoint/2010/main" val="348775532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685800" y="4114800"/>
            <a:ext cx="77724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837175E-3AFB-384F-A1C9-510E1E176200}" type="slidenum">
              <a:rPr lang="en-US"/>
              <a:pPr>
                <a:defRPr/>
              </a:pPr>
              <a:t>‹#›</a:t>
            </a:fld>
            <a:endParaRPr lang="en-US"/>
          </a:p>
        </p:txBody>
      </p:sp>
    </p:spTree>
    <p:extLst>
      <p:ext uri="{BB962C8B-B14F-4D97-AF65-F5344CB8AC3E}">
        <p14:creationId xmlns:p14="http://schemas.microsoft.com/office/powerpoint/2010/main" val="197108014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0945066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04008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0073696-F3D4-2C48-AF8F-97704696A5FA}" type="slidenum">
              <a:rPr lang="en-US"/>
              <a:pPr>
                <a:defRPr/>
              </a:pPr>
              <a:t>‹#›</a:t>
            </a:fld>
            <a:endParaRPr lang="en-US"/>
          </a:p>
        </p:txBody>
      </p:sp>
    </p:spTree>
    <p:extLst>
      <p:ext uri="{BB962C8B-B14F-4D97-AF65-F5344CB8AC3E}">
        <p14:creationId xmlns:p14="http://schemas.microsoft.com/office/powerpoint/2010/main" val="64023175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4773752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6355411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89522481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77423635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8549592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5381069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09458269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7662340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6439045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447797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9EF32D9E-2D1C-714C-9FB7-409608F4AAEC}" type="slidenum">
              <a:rPr lang="en-US"/>
              <a:pPr>
                <a:defRPr/>
              </a:pPr>
              <a:t>‹#›</a:t>
            </a:fld>
            <a:endParaRPr lang="en-US"/>
          </a:p>
        </p:txBody>
      </p:sp>
    </p:spTree>
    <p:extLst>
      <p:ext uri="{BB962C8B-B14F-4D97-AF65-F5344CB8AC3E}">
        <p14:creationId xmlns:p14="http://schemas.microsoft.com/office/powerpoint/2010/main" val="219587359"/>
      </p:ext>
    </p:extLst>
  </p:cSld>
  <p:clrMapOvr>
    <a:masterClrMapping/>
  </p:clrMapOvr>
  <p:transition>
    <p:randomBar dir="vert"/>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451696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DF41949F-B71E-7344-9018-C5CADFE805D9}" type="slidenum">
              <a:rPr lang="en-US"/>
              <a:pPr>
                <a:defRPr/>
              </a:pPr>
              <a:t>‹#›</a:t>
            </a:fld>
            <a:endParaRPr lang="en-US"/>
          </a:p>
        </p:txBody>
      </p:sp>
    </p:spTree>
    <p:extLst>
      <p:ext uri="{BB962C8B-B14F-4D97-AF65-F5344CB8AC3E}">
        <p14:creationId xmlns:p14="http://schemas.microsoft.com/office/powerpoint/2010/main" val="1335443967"/>
      </p:ext>
    </p:extLst>
  </p:cSld>
  <p:clrMapOvr>
    <a:masterClrMapping/>
  </p:clrMapOvr>
  <p:transition>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55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EB70B62-09E0-D641-AA45-D820199EF885}" type="slidenum">
              <a:rPr lang="en-US" smtClean="0"/>
              <a:pPr>
                <a:defRPr/>
              </a:pPr>
              <a:t>‹#›</a:t>
            </a:fld>
            <a:endParaRPr lang="en-US" dirty="0"/>
          </a:p>
        </p:txBody>
      </p:sp>
    </p:spTree>
    <p:extLst>
      <p:ext uri="{BB962C8B-B14F-4D97-AF65-F5344CB8AC3E}">
        <p14:creationId xmlns:p14="http://schemas.microsoft.com/office/powerpoint/2010/main" val="1848940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2850B31-D8F3-F842-A112-80EF5FB9BF1C}" type="slidenum">
              <a:rPr lang="en-US"/>
              <a:pPr>
                <a:defRPr/>
              </a:pPr>
              <a:t>‹#›</a:t>
            </a:fld>
            <a:endParaRPr lang="en-US"/>
          </a:p>
        </p:txBody>
      </p:sp>
    </p:spTree>
    <p:extLst>
      <p:ext uri="{BB962C8B-B14F-4D97-AF65-F5344CB8AC3E}">
        <p14:creationId xmlns:p14="http://schemas.microsoft.com/office/powerpoint/2010/main" val="1361417300"/>
      </p:ext>
    </p:extLst>
  </p:cSld>
  <p:clrMapOvr>
    <a:masterClrMapping/>
  </p:clrMapOvr>
  <p:transition>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B253BA48-FC4D-FF4E-9E11-F875D7489BEC}" type="slidenum">
              <a:rPr lang="en-US"/>
              <a:pPr>
                <a:defRPr/>
              </a:pPr>
              <a:t>‹#›</a:t>
            </a:fld>
            <a:endParaRPr lang="en-US"/>
          </a:p>
        </p:txBody>
      </p:sp>
    </p:spTree>
    <p:extLst>
      <p:ext uri="{BB962C8B-B14F-4D97-AF65-F5344CB8AC3E}">
        <p14:creationId xmlns:p14="http://schemas.microsoft.com/office/powerpoint/2010/main" val="458133612"/>
      </p:ext>
    </p:extLst>
  </p:cSld>
  <p:clrMapOvr>
    <a:masterClrMapping/>
  </p:clrMapOvr>
  <p:transition>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E83B6594-D7A2-3B42-A8A5-702C01B50F5D}" type="slidenum">
              <a:rPr lang="en-US"/>
              <a:pPr>
                <a:defRPr/>
              </a:pPr>
              <a:t>‹#›</a:t>
            </a:fld>
            <a:endParaRPr lang="en-US"/>
          </a:p>
        </p:txBody>
      </p:sp>
    </p:spTree>
    <p:extLst>
      <p:ext uri="{BB962C8B-B14F-4D97-AF65-F5344CB8AC3E}">
        <p14:creationId xmlns:p14="http://schemas.microsoft.com/office/powerpoint/2010/main" val="1777520851"/>
      </p:ext>
    </p:extLst>
  </p:cSld>
  <p:clrMapOvr>
    <a:masterClrMapping/>
  </p:clrMapOvr>
  <p:transition>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1B0CA5AF-7399-F041-9F85-0DD45B7A9A2E}" type="slidenum">
              <a:rPr lang="en-US"/>
              <a:pPr>
                <a:defRPr/>
              </a:pPr>
              <a:t>‹#›</a:t>
            </a:fld>
            <a:endParaRPr lang="en-US"/>
          </a:p>
        </p:txBody>
      </p:sp>
    </p:spTree>
    <p:extLst>
      <p:ext uri="{BB962C8B-B14F-4D97-AF65-F5344CB8AC3E}">
        <p14:creationId xmlns:p14="http://schemas.microsoft.com/office/powerpoint/2010/main" val="2955897969"/>
      </p:ext>
    </p:extLst>
  </p:cSld>
  <p:clrMapOvr>
    <a:masterClrMapping/>
  </p:clrMapOvr>
  <p:transition>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1B023681-186E-4048-8D41-56DAD5761337}" type="slidenum">
              <a:rPr lang="en-US"/>
              <a:pPr>
                <a:defRPr/>
              </a:pPr>
              <a:t>‹#›</a:t>
            </a:fld>
            <a:endParaRPr lang="en-US"/>
          </a:p>
        </p:txBody>
      </p:sp>
    </p:spTree>
    <p:extLst>
      <p:ext uri="{BB962C8B-B14F-4D97-AF65-F5344CB8AC3E}">
        <p14:creationId xmlns:p14="http://schemas.microsoft.com/office/powerpoint/2010/main" val="2797901709"/>
      </p:ext>
    </p:extLst>
  </p:cSld>
  <p:clrMapOvr>
    <a:masterClrMapping/>
  </p:clrMapOvr>
  <p:transition>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A6DB69B7-FA96-ED49-A9D6-D8C41094FF5E}" type="slidenum">
              <a:rPr lang="en-US"/>
              <a:pPr>
                <a:defRPr/>
              </a:pPr>
              <a:t>‹#›</a:t>
            </a:fld>
            <a:endParaRPr lang="en-US"/>
          </a:p>
        </p:txBody>
      </p:sp>
    </p:spTree>
    <p:extLst>
      <p:ext uri="{BB962C8B-B14F-4D97-AF65-F5344CB8AC3E}">
        <p14:creationId xmlns:p14="http://schemas.microsoft.com/office/powerpoint/2010/main" val="2866688602"/>
      </p:ext>
    </p:extLst>
  </p:cSld>
  <p:clrMapOvr>
    <a:masterClrMapping/>
  </p:clrMapOvr>
  <p:transition>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05893E10-00D8-634B-B568-9A2073516459}" type="slidenum">
              <a:rPr lang="en-US"/>
              <a:pPr>
                <a:defRPr/>
              </a:pPr>
              <a:t>‹#›</a:t>
            </a:fld>
            <a:endParaRPr lang="en-US"/>
          </a:p>
        </p:txBody>
      </p:sp>
    </p:spTree>
    <p:extLst>
      <p:ext uri="{BB962C8B-B14F-4D97-AF65-F5344CB8AC3E}">
        <p14:creationId xmlns:p14="http://schemas.microsoft.com/office/powerpoint/2010/main" val="974910580"/>
      </p:ext>
    </p:extLst>
  </p:cSld>
  <p:clrMapOvr>
    <a:masterClrMapping/>
  </p:clrMapOvr>
  <p:transition>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F31B857-C78A-8247-BA4F-56AE49D10D4B}" type="slidenum">
              <a:rPr lang="en-US"/>
              <a:pPr>
                <a:defRPr/>
              </a:pPr>
              <a:t>‹#›</a:t>
            </a:fld>
            <a:endParaRPr lang="en-US"/>
          </a:p>
        </p:txBody>
      </p:sp>
    </p:spTree>
    <p:extLst>
      <p:ext uri="{BB962C8B-B14F-4D97-AF65-F5344CB8AC3E}">
        <p14:creationId xmlns:p14="http://schemas.microsoft.com/office/powerpoint/2010/main" val="3799135655"/>
      </p:ext>
    </p:extLst>
  </p:cSld>
  <p:clrMapOvr>
    <a:masterClrMapping/>
  </p:clrMapOvr>
  <p:transition>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CCEE66F-39BB-1D4C-82C6-922DD8CB3E20}" type="slidenum">
              <a:rPr lang="en-US"/>
              <a:pPr>
                <a:defRPr/>
              </a:pPr>
              <a:t>‹#›</a:t>
            </a:fld>
            <a:endParaRPr lang="en-US"/>
          </a:p>
        </p:txBody>
      </p:sp>
    </p:spTree>
    <p:extLst>
      <p:ext uri="{BB962C8B-B14F-4D97-AF65-F5344CB8AC3E}">
        <p14:creationId xmlns:p14="http://schemas.microsoft.com/office/powerpoint/2010/main" val="1663913638"/>
      </p:ext>
    </p:extLst>
  </p:cSld>
  <p:clrMapOvr>
    <a:masterClrMapping/>
  </p:clrMapOvr>
  <p:transition>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A97A3FB2-CB2E-3447-8A84-66AB730E6305}" type="slidenum">
              <a:rPr lang="en-US"/>
              <a:pPr>
                <a:defRPr/>
              </a:pPr>
              <a:t>‹#›</a:t>
            </a:fld>
            <a:endParaRPr lang="en-US"/>
          </a:p>
        </p:txBody>
      </p:sp>
    </p:spTree>
    <p:extLst>
      <p:ext uri="{BB962C8B-B14F-4D97-AF65-F5344CB8AC3E}">
        <p14:creationId xmlns:p14="http://schemas.microsoft.com/office/powerpoint/2010/main" val="1312180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F3970B2-D43A-7444-AA76-33A3C2CF358D}" type="slidenum">
              <a:rPr lang="en-US" smtClean="0"/>
              <a:pPr>
                <a:defRPr/>
              </a:pPr>
              <a:t>‹#›</a:t>
            </a:fld>
            <a:endParaRPr lang="en-US" dirty="0"/>
          </a:p>
        </p:txBody>
      </p:sp>
    </p:spTree>
    <p:extLst>
      <p:ext uri="{BB962C8B-B14F-4D97-AF65-F5344CB8AC3E}">
        <p14:creationId xmlns:p14="http://schemas.microsoft.com/office/powerpoint/2010/main" val="35714662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129D352-C2A3-644A-BA88-309AE74EC3E5}" type="slidenum">
              <a:rPr lang="en-US"/>
              <a:pPr>
                <a:defRPr/>
              </a:pPr>
              <a:t>‹#›</a:t>
            </a:fld>
            <a:endParaRPr lang="en-US"/>
          </a:p>
        </p:txBody>
      </p:sp>
    </p:spTree>
    <p:extLst>
      <p:ext uri="{BB962C8B-B14F-4D97-AF65-F5344CB8AC3E}">
        <p14:creationId xmlns:p14="http://schemas.microsoft.com/office/powerpoint/2010/main" val="8472683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A34D61-4167-0842-82AC-2948B3F6AD90}" type="slidenum">
              <a:rPr lang="en-US"/>
              <a:pPr>
                <a:defRPr/>
              </a:pPr>
              <a:t>‹#›</a:t>
            </a:fld>
            <a:endParaRPr lang="en-US"/>
          </a:p>
        </p:txBody>
      </p:sp>
    </p:spTree>
    <p:extLst>
      <p:ext uri="{BB962C8B-B14F-4D97-AF65-F5344CB8AC3E}">
        <p14:creationId xmlns:p14="http://schemas.microsoft.com/office/powerpoint/2010/main" val="7902798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E0B43461-6C58-6E42-8809-02F3737F69B5}" type="slidenum">
              <a:rPr lang="en-US"/>
              <a:pPr>
                <a:defRPr/>
              </a:pPr>
              <a:t>‹#›</a:t>
            </a:fld>
            <a:endParaRPr lang="en-US"/>
          </a:p>
        </p:txBody>
      </p:sp>
    </p:spTree>
    <p:extLst>
      <p:ext uri="{BB962C8B-B14F-4D97-AF65-F5344CB8AC3E}">
        <p14:creationId xmlns:p14="http://schemas.microsoft.com/office/powerpoint/2010/main" val="27635806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93245E86-9926-AC40-B6FD-DC91CC58665C}" type="slidenum">
              <a:rPr lang="en-US"/>
              <a:pPr>
                <a:defRPr/>
              </a:pPr>
              <a:t>‹#›</a:t>
            </a:fld>
            <a:endParaRPr lang="en-US"/>
          </a:p>
        </p:txBody>
      </p:sp>
    </p:spTree>
    <p:extLst>
      <p:ext uri="{BB962C8B-B14F-4D97-AF65-F5344CB8AC3E}">
        <p14:creationId xmlns:p14="http://schemas.microsoft.com/office/powerpoint/2010/main" val="7990303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EECFFBA-BB0B-9542-9E8A-73C0354D8C55}" type="slidenum">
              <a:rPr lang="en-US"/>
              <a:pPr>
                <a:defRPr/>
              </a:pPr>
              <a:t>‹#›</a:t>
            </a:fld>
            <a:endParaRPr lang="en-US"/>
          </a:p>
        </p:txBody>
      </p:sp>
    </p:spTree>
    <p:extLst>
      <p:ext uri="{BB962C8B-B14F-4D97-AF65-F5344CB8AC3E}">
        <p14:creationId xmlns:p14="http://schemas.microsoft.com/office/powerpoint/2010/main" val="30618012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56271B3-65B6-8C4D-851A-E157D630919B}" type="slidenum">
              <a:rPr lang="en-US"/>
              <a:pPr>
                <a:defRPr/>
              </a:pPr>
              <a:t>‹#›</a:t>
            </a:fld>
            <a:endParaRPr lang="en-US"/>
          </a:p>
        </p:txBody>
      </p:sp>
    </p:spTree>
    <p:extLst>
      <p:ext uri="{BB962C8B-B14F-4D97-AF65-F5344CB8AC3E}">
        <p14:creationId xmlns:p14="http://schemas.microsoft.com/office/powerpoint/2010/main" val="13167008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3B5C86-50C7-8041-9DC4-9D4680E4A65F}" type="slidenum">
              <a:rPr lang="en-US"/>
              <a:pPr>
                <a:defRPr/>
              </a:pPr>
              <a:t>‹#›</a:t>
            </a:fld>
            <a:endParaRPr lang="en-US"/>
          </a:p>
        </p:txBody>
      </p:sp>
    </p:spTree>
    <p:extLst>
      <p:ext uri="{BB962C8B-B14F-4D97-AF65-F5344CB8AC3E}">
        <p14:creationId xmlns:p14="http://schemas.microsoft.com/office/powerpoint/2010/main" val="23014183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8607F74-79C9-154B-8F5D-52445684AFE0}" type="slidenum">
              <a:rPr lang="en-US"/>
              <a:pPr>
                <a:defRPr/>
              </a:pPr>
              <a:t>‹#›</a:t>
            </a:fld>
            <a:endParaRPr lang="en-US"/>
          </a:p>
        </p:txBody>
      </p:sp>
    </p:spTree>
    <p:extLst>
      <p:ext uri="{BB962C8B-B14F-4D97-AF65-F5344CB8AC3E}">
        <p14:creationId xmlns:p14="http://schemas.microsoft.com/office/powerpoint/2010/main" val="36245285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4DD9E79-98C2-2447-B8B0-8693AD79F87D}" type="slidenum">
              <a:rPr lang="en-US"/>
              <a:pPr>
                <a:defRPr/>
              </a:pPr>
              <a:t>‹#›</a:t>
            </a:fld>
            <a:endParaRPr lang="en-US"/>
          </a:p>
        </p:txBody>
      </p:sp>
    </p:spTree>
    <p:extLst>
      <p:ext uri="{BB962C8B-B14F-4D97-AF65-F5344CB8AC3E}">
        <p14:creationId xmlns:p14="http://schemas.microsoft.com/office/powerpoint/2010/main" val="21540212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6160D99-8A74-6F4C-B77C-3C58E7298167}" type="slidenum">
              <a:rPr lang="en-US"/>
              <a:pPr>
                <a:defRPr/>
              </a:pPr>
              <a:t>‹#›</a:t>
            </a:fld>
            <a:endParaRPr lang="en-US"/>
          </a:p>
        </p:txBody>
      </p:sp>
    </p:spTree>
    <p:extLst>
      <p:ext uri="{BB962C8B-B14F-4D97-AF65-F5344CB8AC3E}">
        <p14:creationId xmlns:p14="http://schemas.microsoft.com/office/powerpoint/2010/main" val="167103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EC6C49-021D-1A4E-8F8D-90413F54B07D}" type="slidenum">
              <a:rPr lang="en-US" smtClean="0"/>
              <a:pPr>
                <a:defRPr/>
              </a:pPr>
              <a:t>‹#›</a:t>
            </a:fld>
            <a:endParaRPr lang="en-US" dirty="0"/>
          </a:p>
        </p:txBody>
      </p:sp>
    </p:spTree>
    <p:extLst>
      <p:ext uri="{BB962C8B-B14F-4D97-AF65-F5344CB8AC3E}">
        <p14:creationId xmlns:p14="http://schemas.microsoft.com/office/powerpoint/2010/main" val="2281639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09474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2891058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728185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7708350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618472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723484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317144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151073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504919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11886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FF4CAA-2171-224A-887F-B0F045632128}" type="slidenum">
              <a:rPr lang="en-US" smtClean="0"/>
              <a:pPr>
                <a:defRPr/>
              </a:pPr>
              <a:t>‹#›</a:t>
            </a:fld>
            <a:endParaRPr lang="en-US" dirty="0"/>
          </a:p>
        </p:txBody>
      </p:sp>
    </p:spTree>
    <p:extLst>
      <p:ext uri="{BB962C8B-B14F-4D97-AF65-F5344CB8AC3E}">
        <p14:creationId xmlns:p14="http://schemas.microsoft.com/office/powerpoint/2010/main" val="19124148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352587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599687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88080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solidFill>
                  <a:srgbClr val="000000"/>
                </a:solidFill>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b="1" i="0">
                <a:latin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8" name="Rectangle 28"/>
          <p:cNvSpPr>
            <a:spLocks noGrp="1" noChangeArrowheads="1"/>
          </p:cNvSpPr>
          <p:nvPr>
            <p:ph type="ftr" sz="quarter" idx="11"/>
          </p:nvPr>
        </p:nvSpPr>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9" name="Rectangle 29"/>
          <p:cNvSpPr>
            <a:spLocks noGrp="1" noChangeArrowheads="1"/>
          </p:cNvSpPr>
          <p:nvPr>
            <p:ph type="sldNum" sz="quarter" idx="12"/>
          </p:nvPr>
        </p:nvSpPr>
        <p:spPr/>
        <p:txBody>
          <a:bodyPr/>
          <a:lstStyle>
            <a:lvl1pPr>
              <a:defRPr b="1" i="0">
                <a:solidFill>
                  <a:srgbClr val="000000"/>
                </a:solidFill>
                <a:latin typeface="Arial" panose="020B0604020202020204" pitchFamily="34" charset="0"/>
              </a:defRPr>
            </a:lvl1pPr>
          </a:lstStyle>
          <a:p>
            <a:pPr>
              <a:defRPr/>
            </a:pPr>
            <a:fld id="{51BDD263-1971-984E-9CF2-75DD11700FC4}" type="slidenum">
              <a:rPr lang="en-US" smtClean="0"/>
              <a:pPr>
                <a:defRPr/>
              </a:pPr>
              <a:t>‹#›</a:t>
            </a:fld>
            <a:endParaRPr lang="en-US" dirty="0"/>
          </a:p>
        </p:txBody>
      </p:sp>
    </p:spTree>
    <p:extLst>
      <p:ext uri="{BB962C8B-B14F-4D97-AF65-F5344CB8AC3E}">
        <p14:creationId xmlns:p14="http://schemas.microsoft.com/office/powerpoint/2010/main" val="26242881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A7FC2CB-932B-B24A-A4F8-E4BCD651C4A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424637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6295DA5-54EE-704C-B02B-E30230D064D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060361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55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EB70B62-09E0-D641-AA45-D820199EF88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244428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F3970B2-D43A-7444-AA76-33A3C2CF358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027559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EC6C49-021D-1A4E-8F8D-90413F54B07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374640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FF4CAA-2171-224A-887F-B0F04563212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81304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EBA11C-5B29-3247-9CB5-5AF14B7B49FD}" type="slidenum">
              <a:rPr lang="en-US" smtClean="0"/>
              <a:pPr>
                <a:defRPr/>
              </a:pPr>
              <a:t>‹#›</a:t>
            </a:fld>
            <a:endParaRPr lang="en-US" dirty="0"/>
          </a:p>
        </p:txBody>
      </p:sp>
    </p:spTree>
    <p:extLst>
      <p:ext uri="{BB962C8B-B14F-4D97-AF65-F5344CB8AC3E}">
        <p14:creationId xmlns:p14="http://schemas.microsoft.com/office/powerpoint/2010/main" val="40560882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EBA11C-5B29-3247-9CB5-5AF14B7B49F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457667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335C60F-947F-874F-A7A8-0416B8809D1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644784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EC6ED26-848F-1A47-BA2F-6614396DDFB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91417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5CEB815-184B-EE46-B1EC-D948356B5E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675739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3/15/24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161539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3/15/24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6850385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3/15/24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2305100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3/15/24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5636236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3/15/24</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7289651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3/15/24</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54261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335C60F-947F-874F-A7A8-0416B8809D11}" type="slidenum">
              <a:rPr lang="en-US" smtClean="0"/>
              <a:pPr>
                <a:defRPr/>
              </a:pPr>
              <a:t>‹#›</a:t>
            </a:fld>
            <a:endParaRPr lang="en-US" dirty="0"/>
          </a:p>
        </p:txBody>
      </p:sp>
    </p:spTree>
    <p:extLst>
      <p:ext uri="{BB962C8B-B14F-4D97-AF65-F5344CB8AC3E}">
        <p14:creationId xmlns:p14="http://schemas.microsoft.com/office/powerpoint/2010/main" val="33284402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3/15/24</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408715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3/15/24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2434904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3/15/24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5492849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3/15/24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36614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3/15/24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2486166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val="0"/>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8197" name="Rectangle 5"/>
          <p:cNvSpPr>
            <a:spLocks noGrp="1" noChangeArrowheads="1"/>
          </p:cNvSpPr>
          <p:nvPr>
            <p:ph type="ctrTitle"/>
          </p:nvPr>
        </p:nvSpPr>
        <p:spPr>
          <a:xfrm>
            <a:off x="1143000" y="19812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14128604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42856492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7796444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9200" y="210185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838873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900975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2.jpe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3.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30.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3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6.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144.xml"/><Relationship Id="rId1" Type="http://schemas.openxmlformats.org/officeDocument/2006/relationships/slideLayout" Target="../slideLayouts/slideLayout14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8.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183.xml"/><Relationship Id="rId1" Type="http://schemas.openxmlformats.org/officeDocument/2006/relationships/slideLayout" Target="../slideLayouts/slideLayout18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22.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3.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4.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image" Target="../media/image5.jpe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5.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image" Target="../media/image7.jpeg"/><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6.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image" Target="../media/image8.png"/><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7.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8.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9.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27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31.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2.xml"/><Relationship Id="rId1" Type="http://schemas.openxmlformats.org/officeDocument/2006/relationships/slideLayout" Target="../slideLayouts/slideLayout28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image" Target="../media/image9.jpeg"/><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33.xml"/><Relationship Id="rId17" Type="http://schemas.openxmlformats.org/officeDocument/2006/relationships/image" Target="../media/image13.png"/><Relationship Id="rId2" Type="http://schemas.openxmlformats.org/officeDocument/2006/relationships/slideLayout" Target="../slideLayouts/slideLayout286.xml"/><Relationship Id="rId16" Type="http://schemas.openxmlformats.org/officeDocument/2006/relationships/image" Target="../media/image12.png"/><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5" Type="http://schemas.openxmlformats.org/officeDocument/2006/relationships/image" Target="../media/image11.png"/><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image" Target="../media/image10.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34.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35.xml.rels><?xml version="1.0" encoding="UTF-8" standalone="yes"?>
<Relationships xmlns="http://schemas.openxmlformats.org/package/2006/relationships"><Relationship Id="rId3" Type="http://schemas.openxmlformats.org/officeDocument/2006/relationships/slideLayout" Target="../slideLayouts/slideLayout309.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36.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7.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4" Type="http://schemas.openxmlformats.org/officeDocument/2006/relationships/image" Target="../media/image15.pn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image" Target="../media/image16.jpeg"/><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9.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7.jpe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40.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theme" Target="../theme/theme41.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slideLayout" Target="../slideLayouts/slideLayout367.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slideLayout" Target="../slideLayouts/slideLayout380.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slideLayout" Target="../slideLayouts/slideLayout379.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 Id="rId14" Type="http://schemas.openxmlformats.org/officeDocument/2006/relationships/theme" Target="../theme/theme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a:defRPr/>
            </a:pPr>
            <a:endParaRPr lang="en-US" dirty="0"/>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a:defRPr/>
            </a:pPr>
            <a:endParaRPr lang="en-US" dirty="0"/>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a:defRPr/>
            </a:pPr>
            <a:fld id="{CB7754BF-214F-A341-98A0-B9D6E819009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4797" r:id="rId1"/>
    <p:sldLayoutId id="2147484783" r:id="rId2"/>
    <p:sldLayoutId id="2147484784" r:id="rId3"/>
    <p:sldLayoutId id="2147484785" r:id="rId4"/>
    <p:sldLayoutId id="2147484786" r:id="rId5"/>
    <p:sldLayoutId id="2147484787" r:id="rId6"/>
    <p:sldLayoutId id="2147484788" r:id="rId7"/>
    <p:sldLayoutId id="2147484789" r:id="rId8"/>
    <p:sldLayoutId id="2147484790" r:id="rId9"/>
    <p:sldLayoutId id="2147484791" r:id="rId10"/>
    <p:sldLayoutId id="2147484792"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3/15/24</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1990214829"/>
      </p:ext>
    </p:extLst>
  </p:cSld>
  <p:clrMap bg1="lt1" tx1="dk1" bg2="lt2" tx2="dk2" accent1="accent1" accent2="accent2" accent3="accent3" accent4="accent4" accent5="accent5" accent6="accent6" hlink="hlink" folHlink="folHlink"/>
  <p:sldLayoutIdLst>
    <p:sldLayoutId id="2147485062" r:id="rId1"/>
    <p:sldLayoutId id="2147485063" r:id="rId2"/>
    <p:sldLayoutId id="2147485064" r:id="rId3"/>
    <p:sldLayoutId id="2147485065" r:id="rId4"/>
    <p:sldLayoutId id="2147485066" r:id="rId5"/>
    <p:sldLayoutId id="2147485067" r:id="rId6"/>
    <p:sldLayoutId id="2147485068" r:id="rId7"/>
    <p:sldLayoutId id="2147485069" r:id="rId8"/>
    <p:sldLayoutId id="2147485070" r:id="rId9"/>
    <p:sldLayoutId id="2147485071" r:id="rId10"/>
    <p:sldLayoutId id="214748507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solidFill>
                  <a:srgbClr val="2A3D7A"/>
                </a:solidFill>
                <a:cs typeface="+mn-cs"/>
              </a:rPr>
              <a:pPr>
                <a:defRPr/>
              </a:pPr>
              <a:t>‹#›</a:t>
            </a:fld>
            <a:endParaRPr lang="en-US" sz="1400">
              <a:solidFill>
                <a:srgbClr val="2A3D7A"/>
              </a:solidFill>
              <a:cs typeface="+mn-cs"/>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713439"/>
      </p:ext>
    </p:extLst>
  </p:cSld>
  <p:clrMap bg1="lt1" tx1="dk1" bg2="lt2" tx2="dk2" accent1="accent1" accent2="accent2" accent3="accent3" accent4="accent4" accent5="accent5" accent6="accent6" hlink="hlink" folHlink="folHlink"/>
  <p:sldLayoutIdLst>
    <p:sldLayoutId id="2147485074" r:id="rId1"/>
    <p:sldLayoutId id="2147485075" r:id="rId2"/>
    <p:sldLayoutId id="2147485076" r:id="rId3"/>
    <p:sldLayoutId id="2147485077" r:id="rId4"/>
    <p:sldLayoutId id="2147485078" r:id="rId5"/>
    <p:sldLayoutId id="2147485079" r:id="rId6"/>
    <p:sldLayoutId id="2147485080" r:id="rId7"/>
    <p:sldLayoutId id="2147485081" r:id="rId8"/>
    <p:sldLayoutId id="2147485082" r:id="rId9"/>
    <p:sldLayoutId id="2147485083" r:id="rId10"/>
    <p:sldLayoutId id="2147485084"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b="1" i="0">
          <a:solidFill>
            <a:schemeClr val="tx1"/>
          </a:solidFill>
          <a:latin typeface="Arial" panose="020B0604020202020204" pitchFamily="34" charset="0"/>
          <a:ea typeface="ＭＳ Ｐゴシック" charset="-128"/>
          <a:cs typeface="Arial" panose="020B0604020202020204" pitchFamily="34" charset="0"/>
        </a:defRPr>
      </a:lvl1pPr>
      <a:lvl2pPr marL="1027113" indent="-455613" algn="l" rtl="0" eaLnBrk="0" fontAlgn="base" hangingPunct="0">
        <a:spcBef>
          <a:spcPct val="20000"/>
        </a:spcBef>
        <a:spcAft>
          <a:spcPct val="0"/>
        </a:spcAft>
        <a:buClr>
          <a:schemeClr val="accent2"/>
        </a:buClr>
        <a:buSzPct val="75000"/>
        <a:buFont typeface="Wingdings" charset="0"/>
        <a:buChar char="n"/>
        <a:defRPr sz="2800" b="1" i="0">
          <a:solidFill>
            <a:schemeClr val="tx1"/>
          </a:solidFill>
          <a:latin typeface="Arial" panose="020B0604020202020204" pitchFamily="34" charset="0"/>
          <a:ea typeface="ＭＳ Ｐゴシック" pitchFamily="26" charset="-128"/>
          <a:cs typeface="Arial" panose="020B0604020202020204" pitchFamily="34" charset="0"/>
        </a:defRPr>
      </a:lvl2pPr>
      <a:lvl3pPr marL="1370013" indent="-228600" algn="l" rtl="0" eaLnBrk="0" fontAlgn="base" hangingPunct="0">
        <a:spcBef>
          <a:spcPct val="20000"/>
        </a:spcBef>
        <a:spcAft>
          <a:spcPct val="0"/>
        </a:spcAft>
        <a:buClr>
          <a:srgbClr val="666699"/>
        </a:buClr>
        <a:buSzPct val="70000"/>
        <a:buFont typeface="Wingdings" charset="0"/>
        <a:buChar char="n"/>
        <a:defRPr sz="2400" b="1" i="0">
          <a:solidFill>
            <a:schemeClr val="tx1"/>
          </a:solidFill>
          <a:latin typeface="Arial" panose="020B0604020202020204" pitchFamily="34" charset="0"/>
          <a:ea typeface="ＭＳ Ｐゴシック" pitchFamily="26" charset="-128"/>
          <a:cs typeface="Arial" panose="020B0604020202020204" pitchFamily="34" charset="0"/>
        </a:defRPr>
      </a:lvl3pPr>
      <a:lvl4pPr marL="1712913" indent="-228600" algn="l" rtl="0" eaLnBrk="0" fontAlgn="base" hangingPunct="0">
        <a:spcBef>
          <a:spcPct val="20000"/>
        </a:spcBef>
        <a:spcAft>
          <a:spcPct val="0"/>
        </a:spcAft>
        <a:buSzPct val="60000"/>
        <a:buFont typeface="Wingdings" charset="0"/>
        <a:buChar char="n"/>
        <a:defRPr sz="2000" b="1" i="0">
          <a:solidFill>
            <a:schemeClr val="tx1"/>
          </a:solidFill>
          <a:latin typeface="Arial" panose="020B0604020202020204" pitchFamily="34" charset="0"/>
          <a:ea typeface="ＭＳ Ｐゴシック" pitchFamily="26"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55000"/>
        <a:buFont typeface="Wingdings" charset="0"/>
        <a:buChar char="n"/>
        <a:defRPr sz="2000" b="1" i="0">
          <a:solidFill>
            <a:schemeClr val="tx1"/>
          </a:solidFill>
          <a:latin typeface="Arial" panose="020B0604020202020204" pitchFamily="34" charset="0"/>
          <a:ea typeface="ＭＳ Ｐゴシック" pitchFamily="26" charset="-128"/>
          <a:cs typeface="Arial" panose="020B0604020202020204" pitchFamily="34" charset="0"/>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00257035"/>
      </p:ext>
    </p:extLst>
  </p:cSld>
  <p:clrMap bg1="lt1" tx1="dk1" bg2="lt2" tx2="dk2" accent1="accent1" accent2="accent2" accent3="accent3" accent4="accent4" accent5="accent5" accent6="accent6" hlink="hlink" folHlink="folHlink"/>
  <p:sldLayoutIdLst>
    <p:sldLayoutId id="2147485086" r:id="rId1"/>
    <p:sldLayoutId id="2147485087" r:id="rId2"/>
    <p:sldLayoutId id="2147485088" r:id="rId3"/>
    <p:sldLayoutId id="2147485089" r:id="rId4"/>
    <p:sldLayoutId id="2147485090" r:id="rId5"/>
    <p:sldLayoutId id="2147485091" r:id="rId6"/>
    <p:sldLayoutId id="2147485092" r:id="rId7"/>
    <p:sldLayoutId id="2147485093" r:id="rId8"/>
    <p:sldLayoutId id="2147485094" r:id="rId9"/>
    <p:sldLayoutId id="2147485095" r:id="rId10"/>
    <p:sldLayoutId id="2147485096" r:id="rId11"/>
    <p:sldLayoutId id="2147485097" r:id="rId12"/>
    <p:sldLayoutId id="214748509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582F87A-98FE-1141-9215-858A6795A6C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D5702AD-27F2-D144-8E72-62CE4D63824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66495F9-4469-E04A-9D02-9EA1768D6496}"/>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0162A7C7-FBC0-AC4A-9E2D-008DFE2F7CFE}" type="datetimeFigureOut">
              <a:rPr lang="en-US" altLang="en-US"/>
              <a:pPr/>
              <a:t>3/15/24</a:t>
            </a:fld>
            <a:endParaRPr lang="en-US" altLang="en-US"/>
          </a:p>
        </p:txBody>
      </p:sp>
      <p:sp>
        <p:nvSpPr>
          <p:cNvPr id="5" name="Footer Placeholder 4">
            <a:extLst>
              <a:ext uri="{FF2B5EF4-FFF2-40B4-BE49-F238E27FC236}">
                <a16:creationId xmlns:a16="http://schemas.microsoft.com/office/drawing/2014/main" id="{404813CD-3557-8C41-BA3B-719A1348D0E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1DE51F0E-567A-D34A-AAEC-F7FFD1DDDFE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F058514D-6A37-5942-BDC3-E2536407C060}" type="slidenum">
              <a:rPr lang="en-US" altLang="en-US"/>
              <a:pPr/>
              <a:t>‹#›</a:t>
            </a:fld>
            <a:endParaRPr lang="en-US" altLang="en-US"/>
          </a:p>
        </p:txBody>
      </p:sp>
    </p:spTree>
    <p:extLst>
      <p:ext uri="{BB962C8B-B14F-4D97-AF65-F5344CB8AC3E}">
        <p14:creationId xmlns:p14="http://schemas.microsoft.com/office/powerpoint/2010/main" val="1286644178"/>
      </p:ext>
    </p:extLst>
  </p:cSld>
  <p:clrMap bg1="lt1" tx1="dk1" bg2="lt2" tx2="dk2" accent1="accent1" accent2="accent2" accent3="accent3" accent4="accent4" accent5="accent5" accent6="accent6" hlink="hlink" folHlink="folHlink"/>
  <p:sldLayoutIdLst>
    <p:sldLayoutId id="2147485100" r:id="rId1"/>
    <p:sldLayoutId id="2147485101" r:id="rId2"/>
    <p:sldLayoutId id="2147485102" r:id="rId3"/>
    <p:sldLayoutId id="2147485103" r:id="rId4"/>
    <p:sldLayoutId id="2147485104" r:id="rId5"/>
    <p:sldLayoutId id="2147485105" r:id="rId6"/>
    <p:sldLayoutId id="2147485106" r:id="rId7"/>
    <p:sldLayoutId id="2147485107" r:id="rId8"/>
    <p:sldLayoutId id="2147485108" r:id="rId9"/>
    <p:sldLayoutId id="2147485109" r:id="rId10"/>
    <p:sldLayoutId id="2147485110" r:id="rId11"/>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06A1BE91-46EC-F947-A245-CBA0B8B4AF79}" type="slidenum">
              <a:rPr lang="en-US"/>
              <a:pPr>
                <a:defRPr/>
              </a:pPr>
              <a:t>‹#›</a:t>
            </a:fld>
            <a:endParaRPr lang="en-US"/>
          </a:p>
        </p:txBody>
      </p:sp>
    </p:spTree>
    <p:extLst>
      <p:ext uri="{BB962C8B-B14F-4D97-AF65-F5344CB8AC3E}">
        <p14:creationId xmlns:p14="http://schemas.microsoft.com/office/powerpoint/2010/main" val="755676524"/>
      </p:ext>
    </p:extLst>
  </p:cSld>
  <p:clrMap bg1="dk2" tx1="lt1" bg2="dk1" tx2="lt2" accent1="accent1" accent2="accent2" accent3="accent3" accent4="accent4" accent5="accent5" accent6="accent6" hlink="hlink" folHlink="folHlink"/>
  <p:sldLayoutIdLst>
    <p:sldLayoutId id="214748515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a:solidFill>
            <a:schemeClr val="tx2"/>
          </a:solidFill>
          <a:latin typeface="Arial Black" pitchFamily="-105" charset="0"/>
        </a:defRPr>
      </a:lvl6pPr>
      <a:lvl7pPr marL="909996" algn="ctr" rtl="0" fontAlgn="base">
        <a:spcBef>
          <a:spcPct val="0"/>
        </a:spcBef>
        <a:spcAft>
          <a:spcPct val="0"/>
        </a:spcAft>
        <a:defRPr sz="4400">
          <a:solidFill>
            <a:schemeClr val="tx2"/>
          </a:solidFill>
          <a:latin typeface="Arial Black" pitchFamily="-105" charset="0"/>
        </a:defRPr>
      </a:lvl7pPr>
      <a:lvl8pPr marL="1364972" algn="ctr" rtl="0" fontAlgn="base">
        <a:spcBef>
          <a:spcPct val="0"/>
        </a:spcBef>
        <a:spcAft>
          <a:spcPct val="0"/>
        </a:spcAft>
        <a:defRPr sz="4400">
          <a:solidFill>
            <a:schemeClr val="tx2"/>
          </a:solidFill>
          <a:latin typeface="Arial Black" pitchFamily="-105" charset="0"/>
        </a:defRPr>
      </a:lvl8pPr>
      <a:lvl9pPr marL="1819980" algn="ctr" rtl="0" fontAlgn="base">
        <a:spcBef>
          <a:spcPct val="0"/>
        </a:spcBef>
        <a:spcAft>
          <a:spcPct val="0"/>
        </a:spcAft>
        <a:defRPr sz="4400">
          <a:solidFill>
            <a:schemeClr val="tx2"/>
          </a:solidFill>
          <a:latin typeface="Arial Black" pitchFamily="-105" charset="0"/>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37471" indent="-227503"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81923" name="Rectangle 3"/>
          <p:cNvSpPr>
            <a:spLocks noGrp="1" noChangeArrowheads="1"/>
          </p:cNvSpPr>
          <p:nvPr>
            <p:ph type="body" idx="1"/>
          </p:nvPr>
        </p:nvSpPr>
        <p:spPr bwMode="auto">
          <a:xfrm>
            <a:off x="1295401" y="1676427"/>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190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190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191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0C4983F2-1FE2-2C49-A2C6-C6AB79EB1B8C}" type="slidenum">
              <a:rPr lang="en-US" smtClean="0"/>
              <a:pPr>
                <a:defRPr/>
              </a:pPr>
              <a:t>‹#›</a:t>
            </a:fld>
            <a:endParaRPr lang="en-US" dirty="0"/>
          </a:p>
        </p:txBody>
      </p:sp>
    </p:spTree>
    <p:extLst>
      <p:ext uri="{BB962C8B-B14F-4D97-AF65-F5344CB8AC3E}">
        <p14:creationId xmlns:p14="http://schemas.microsoft.com/office/powerpoint/2010/main" val="252245755"/>
      </p:ext>
    </p:extLst>
  </p:cSld>
  <p:clrMap bg1="lt1" tx1="dk1" bg2="lt2" tx2="dk2" accent1="accent1" accent2="accent2" accent3="accent3" accent4="accent4" accent5="accent5" accent6="accent6" hlink="hlink" folHlink="folHlink"/>
  <p:sldLayoutIdLst>
    <p:sldLayoutId id="2147485156" r:id="rId1"/>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b="1">
          <a:solidFill>
            <a:schemeClr val="tx1"/>
          </a:solidFill>
          <a:latin typeface="Arial" pitchFamily="-105" charset="0"/>
        </a:defRPr>
      </a:lvl6pPr>
      <a:lvl7pPr marL="909996" algn="ctr" rtl="0" fontAlgn="base">
        <a:spcBef>
          <a:spcPct val="0"/>
        </a:spcBef>
        <a:spcAft>
          <a:spcPct val="0"/>
        </a:spcAft>
        <a:defRPr sz="4400" b="1">
          <a:solidFill>
            <a:schemeClr val="tx1"/>
          </a:solidFill>
          <a:latin typeface="Arial" pitchFamily="-105" charset="0"/>
        </a:defRPr>
      </a:lvl7pPr>
      <a:lvl8pPr marL="1364972" algn="ctr" rtl="0" fontAlgn="base">
        <a:spcBef>
          <a:spcPct val="0"/>
        </a:spcBef>
        <a:spcAft>
          <a:spcPct val="0"/>
        </a:spcAft>
        <a:defRPr sz="4400" b="1">
          <a:solidFill>
            <a:schemeClr val="tx1"/>
          </a:solidFill>
          <a:latin typeface="Arial" pitchFamily="-105" charset="0"/>
        </a:defRPr>
      </a:lvl8pPr>
      <a:lvl9pPr marL="1819980" algn="ctr" rtl="0" fontAlgn="base">
        <a:spcBef>
          <a:spcPct val="0"/>
        </a:spcBef>
        <a:spcAft>
          <a:spcPct val="0"/>
        </a:spcAft>
        <a:defRPr sz="4400" b="1">
          <a:solidFill>
            <a:schemeClr val="tx1"/>
          </a:solidFill>
          <a:latin typeface="Arial" pitchFamily="-105" charset="0"/>
        </a:defRPr>
      </a:lvl9pPr>
    </p:titleStyle>
    <p:bodyStyle>
      <a:lvl1pPr marL="341244" indent="-341244"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37471" indent="-227503"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a:defRPr/>
            </a:pPr>
            <a:endParaRPr lang="en-US">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87917F06-6B42-5E4E-82E2-27CA21578CEF}"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301179954"/>
      </p:ext>
    </p:extLst>
  </p:cSld>
  <p:clrMap bg1="lt1" tx1="dk1" bg2="lt2" tx2="dk2" accent1="accent1" accent2="accent2" accent3="accent3" accent4="accent4" accent5="accent5" accent6="accent6" hlink="hlink" folHlink="folHlink"/>
  <p:sldLayoutIdLst>
    <p:sldLayoutId id="2147485158" r:id="rId1"/>
    <p:sldLayoutId id="2147485159" r:id="rId2"/>
    <p:sldLayoutId id="2147485160" r:id="rId3"/>
    <p:sldLayoutId id="2147485161" r:id="rId4"/>
    <p:sldLayoutId id="2147485162" r:id="rId5"/>
    <p:sldLayoutId id="2147485163" r:id="rId6"/>
    <p:sldLayoutId id="2147485164" r:id="rId7"/>
    <p:sldLayoutId id="2147485165" r:id="rId8"/>
    <p:sldLayoutId id="2147485166" r:id="rId9"/>
    <p:sldLayoutId id="2147485167" r:id="rId10"/>
    <p:sldLayoutId id="2147485168"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681373C7-76C4-9548-85CB-2DAF828CCF3A}" type="slidenum">
              <a:rPr lang="en-US" smtClean="0"/>
              <a:pPr>
                <a:defRPr/>
              </a:pPr>
              <a:t>‹#›</a:t>
            </a:fld>
            <a:endParaRPr lang="en-US" dirty="0"/>
          </a:p>
        </p:txBody>
      </p:sp>
    </p:spTree>
    <p:extLst>
      <p:ext uri="{BB962C8B-B14F-4D97-AF65-F5344CB8AC3E}">
        <p14:creationId xmlns:p14="http://schemas.microsoft.com/office/powerpoint/2010/main" val="1767815950"/>
      </p:ext>
    </p:extLst>
  </p:cSld>
  <p:clrMap bg1="lt1" tx1="dk1" bg2="lt2" tx2="dk2" accent1="accent1" accent2="accent2" accent3="accent3" accent4="accent4" accent5="accent5" accent6="accent6" hlink="hlink" folHlink="folHlink"/>
  <p:sldLayoutIdLst>
    <p:sldLayoutId id="2147485170" r:id="rId1"/>
    <p:sldLayoutId id="2147485171"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7"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7"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4280315012"/>
      </p:ext>
    </p:extLst>
  </p:cSld>
  <p:clrMap bg1="lt1" tx1="dk1" bg2="lt2" tx2="dk2" accent1="accent1" accent2="accent2" accent3="accent3" accent4="accent4" accent5="accent5" accent6="accent6" hlink="hlink" folHlink="folHlink"/>
  <p:sldLayoutIdLst>
    <p:sldLayoutId id="2147485173" r:id="rId1"/>
    <p:sldLayoutId id="2147485174" r:id="rId2"/>
    <p:sldLayoutId id="2147485175" r:id="rId3"/>
    <p:sldLayoutId id="2147485176" r:id="rId4"/>
    <p:sldLayoutId id="2147485177" r:id="rId5"/>
    <p:sldLayoutId id="2147485178" r:id="rId6"/>
    <p:sldLayoutId id="2147485179" r:id="rId7"/>
    <p:sldLayoutId id="2147485180" r:id="rId8"/>
    <p:sldLayoutId id="2147485181" r:id="rId9"/>
    <p:sldLayoutId id="2147485182" r:id="rId10"/>
    <p:sldLayoutId id="2147485183" r:id="rId11"/>
  </p:sldLayoutIdLst>
  <p:txStyles>
    <p:titleStyle>
      <a:lvl1pPr algn="ctr" rtl="0" eaLnBrk="0" fontAlgn="base" hangingPunct="0">
        <a:spcBef>
          <a:spcPct val="0"/>
        </a:spcBef>
        <a:spcAft>
          <a:spcPct val="0"/>
        </a:spcAft>
        <a:defRPr sz="4400" b="1" i="0" kern="120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655703911"/>
      </p:ext>
    </p:extLst>
  </p:cSld>
  <p:clrMap bg1="lt1" tx1="dk1" bg2="lt2" tx2="dk2" accent1="accent1" accent2="accent2" accent3="accent3" accent4="accent4" accent5="accent5" accent6="accent6" hlink="hlink" folHlink="folHlink"/>
  <p:sldLayoutIdLst>
    <p:sldLayoutId id="2147485185" r:id="rId1"/>
    <p:sldLayoutId id="2147485186" r:id="rId2"/>
    <p:sldLayoutId id="2147485187" r:id="rId3"/>
    <p:sldLayoutId id="2147485188" r:id="rId4"/>
    <p:sldLayoutId id="2147485189" r:id="rId5"/>
    <p:sldLayoutId id="2147485190" r:id="rId6"/>
    <p:sldLayoutId id="2147485191" r:id="rId7"/>
    <p:sldLayoutId id="2147485192" r:id="rId8"/>
    <p:sldLayoutId id="2147485193" r:id="rId9"/>
    <p:sldLayoutId id="2147485194" r:id="rId10"/>
    <p:sldLayoutId id="2147485195" r:id="rId11"/>
    <p:sldLayoutId id="2147485196" r:id="rId12"/>
    <p:sldLayoutId id="214748519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359F6A82-669E-6D48-AA9D-FDB34A0BA60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79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706399981"/>
      </p:ext>
    </p:extLst>
  </p:cSld>
  <p:clrMap bg1="lt1" tx1="dk1" bg2="lt2" tx2="dk2" accent1="accent1" accent2="accent2" accent3="accent3" accent4="accent4" accent5="accent5" accent6="accent6" hlink="hlink" folHlink="folHlink"/>
  <p:sldLayoutIdLst>
    <p:sldLayoutId id="2147485199" r:id="rId1"/>
    <p:sldLayoutId id="2147485200" r:id="rId2"/>
    <p:sldLayoutId id="2147485201" r:id="rId3"/>
    <p:sldLayoutId id="2147485202" r:id="rId4"/>
    <p:sldLayoutId id="2147485203" r:id="rId5"/>
    <p:sldLayoutId id="2147485204" r:id="rId6"/>
    <p:sldLayoutId id="2147485205" r:id="rId7"/>
    <p:sldLayoutId id="2147485206" r:id="rId8"/>
    <p:sldLayoutId id="2147485207" r:id="rId9"/>
    <p:sldLayoutId id="2147485208" r:id="rId10"/>
    <p:sldLayoutId id="2147485209" r:id="rId11"/>
    <p:sldLayoutId id="2147485210" r:id="rId12"/>
    <p:sldLayoutId id="214748521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fld id="{57D33899-71A5-124E-962E-E6E8AFFE4039}" type="slidenum">
              <a:rPr lang="en-US" smtClean="0"/>
              <a:pPr/>
              <a:t>‹#›</a:t>
            </a:fld>
            <a:endParaRPr lang="en-US" dirty="0"/>
          </a:p>
        </p:txBody>
      </p:sp>
    </p:spTree>
    <p:extLst>
      <p:ext uri="{BB962C8B-B14F-4D97-AF65-F5344CB8AC3E}">
        <p14:creationId xmlns:p14="http://schemas.microsoft.com/office/powerpoint/2010/main" val="3821040174"/>
      </p:ext>
    </p:extLst>
  </p:cSld>
  <p:clrMap bg1="lt1" tx1="dk1" bg2="lt2" tx2="dk2" accent1="accent1" accent2="accent2" accent3="accent3" accent4="accent4" accent5="accent5" accent6="accent6" hlink="hlink" folHlink="folHlink"/>
  <p:sldLayoutIdLst>
    <p:sldLayoutId id="2147485213" r:id="rId1"/>
    <p:sldLayoutId id="2147485214"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841927111"/>
      </p:ext>
    </p:extLst>
  </p:cSld>
  <p:clrMap bg1="lt1" tx1="dk1" bg2="lt2" tx2="dk2" accent1="accent1" accent2="accent2" accent3="accent3" accent4="accent4" accent5="accent5" accent6="accent6" hlink="hlink" folHlink="folHlink"/>
  <p:sldLayoutIdLst>
    <p:sldLayoutId id="2147485216" r:id="rId1"/>
    <p:sldLayoutId id="2147485217" r:id="rId2"/>
    <p:sldLayoutId id="2147485218" r:id="rId3"/>
    <p:sldLayoutId id="2147485219" r:id="rId4"/>
    <p:sldLayoutId id="2147485220" r:id="rId5"/>
    <p:sldLayoutId id="2147485221" r:id="rId6"/>
    <p:sldLayoutId id="2147485222" r:id="rId7"/>
    <p:sldLayoutId id="2147485223" r:id="rId8"/>
    <p:sldLayoutId id="2147485224" r:id="rId9"/>
    <p:sldLayoutId id="2147485225" r:id="rId10"/>
    <p:sldLayoutId id="2147485226" r:id="rId11"/>
  </p:sldLayoutIdLst>
  <p:txStyles>
    <p:titleStyle>
      <a:lvl1pPr algn="ctr" defTabSz="914400" rtl="0" eaLnBrk="1" latinLnBrk="0" hangingPunct="1">
        <a:spcBef>
          <a:spcPct val="0"/>
        </a:spcBef>
        <a:buNone/>
        <a:defRPr sz="4400" b="1" i="0" kern="1200">
          <a:solidFill>
            <a:srgbClr val="FFFFFF"/>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14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fld id="{00ED357E-1B23-CC42-849D-CC0799D96B69}" type="datetimeFigureOut">
              <a:rPr lang="en-US" smtClean="0">
                <a:solidFill>
                  <a:srgbClr val="000000"/>
                </a:solidFill>
              </a:rPr>
              <a:pPr/>
              <a:t>3/15/24</a:t>
            </a:fld>
            <a:endParaRPr lang="en-US" dirty="0">
              <a:solidFill>
                <a:srgbClr val="000000"/>
              </a:solidFill>
            </a:endParaRPr>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endParaRPr lang="en-US" dirty="0">
              <a:solidFill>
                <a:srgbClr val="000000"/>
              </a:solidFill>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774807BB-DAC6-BA41-919B-40B57FF455E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522091"/>
      </p:ext>
    </p:extLst>
  </p:cSld>
  <p:clrMap bg1="lt1" tx1="dk1" bg2="lt2" tx2="dk2" accent1="accent1" accent2="accent2" accent3="accent3" accent4="accent4" accent5="accent5" accent6="accent6" hlink="hlink" folHlink="folHlink"/>
  <p:sldLayoutIdLst>
    <p:sldLayoutId id="2147485228" r:id="rId1"/>
    <p:sldLayoutId id="2147485229" r:id="rId2"/>
    <p:sldLayoutId id="2147485230" r:id="rId3"/>
    <p:sldLayoutId id="2147485231" r:id="rId4"/>
    <p:sldLayoutId id="2147485232" r:id="rId5"/>
    <p:sldLayoutId id="2147485233" r:id="rId6"/>
    <p:sldLayoutId id="2147485234" r:id="rId7"/>
    <p:sldLayoutId id="2147485235" r:id="rId8"/>
    <p:sldLayoutId id="2147485236" r:id="rId9"/>
    <p:sldLayoutId id="2147485237" r:id="rId10"/>
    <p:sldLayoutId id="2147485238" r:id="rId11"/>
  </p:sldLayoutIdLst>
  <p:txStyles>
    <p:titleStyle>
      <a:lvl1pPr algn="ctr" rtl="0" fontAlgn="base">
        <a:spcBef>
          <a:spcPct val="0"/>
        </a:spcBef>
        <a:spcAft>
          <a:spcPct val="0"/>
        </a:spcAft>
        <a:defRPr sz="4400" b="1" i="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fontAlgn="base">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fontAlgn="base">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fontAlgn="base">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cs typeface="+mn-cs"/>
              </a:defRPr>
            </a:lvl1pPr>
          </a:lstStyle>
          <a:p>
            <a:fld id="{8BA6D373-8BE0-3D42-BAFE-1BEA5E1A247A}" type="datetimeFigureOut">
              <a:rPr lang="en-US" smtClean="0">
                <a:solidFill>
                  <a:srgbClr val="000000"/>
                </a:solidFill>
              </a:rPr>
              <a:pPr/>
              <a:t>3/15/24</a:t>
            </a:fld>
            <a:endParaRPr lang="en-US" dirty="0">
              <a:solidFill>
                <a:srgbClr val="000000"/>
              </a:solidFill>
            </a:endParaRPr>
          </a:p>
        </p:txBody>
      </p:sp>
      <p:sp>
        <p:nvSpPr>
          <p:cNvPr id="16794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cs typeface="+mn-cs"/>
              </a:defRPr>
            </a:lvl1pPr>
          </a:lstStyle>
          <a:p>
            <a:endParaRPr lang="en-US" dirty="0">
              <a:solidFill>
                <a:srgbClr val="000000"/>
              </a:solidFill>
            </a:endParaRPr>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cs typeface="+mn-cs"/>
              </a:defRPr>
            </a:lvl1pPr>
          </a:lstStyle>
          <a:p>
            <a:fld id="{44304AD0-CBFA-C841-AA24-4A7DABF4A14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90993547"/>
      </p:ext>
    </p:extLst>
  </p:cSld>
  <p:clrMap bg1="lt1" tx1="dk1" bg2="lt2" tx2="dk2" accent1="accent1" accent2="accent2" accent3="accent3" accent4="accent4" accent5="accent5" accent6="accent6" hlink="hlink" folHlink="folHlink"/>
  <p:sldLayoutIdLst>
    <p:sldLayoutId id="2147485240" r:id="rId1"/>
    <p:sldLayoutId id="2147485241" r:id="rId2"/>
    <p:sldLayoutId id="2147485242" r:id="rId3"/>
    <p:sldLayoutId id="2147485243" r:id="rId4"/>
    <p:sldLayoutId id="2147485244" r:id="rId5"/>
    <p:sldLayoutId id="2147485245" r:id="rId6"/>
    <p:sldLayoutId id="2147485246" r:id="rId7"/>
    <p:sldLayoutId id="2147485247" r:id="rId8"/>
    <p:sldLayoutId id="2147485248" r:id="rId9"/>
    <p:sldLayoutId id="2147485249" r:id="rId10"/>
    <p:sldLayoutId id="2147485250" r:id="rId11"/>
  </p:sldLayoutIdLst>
  <p:txStyles>
    <p:titleStyle>
      <a:lvl1pPr algn="ctr" rtl="0" fontAlgn="base">
        <a:spcBef>
          <a:spcPct val="0"/>
        </a:spcBef>
        <a:spcAft>
          <a:spcPct val="0"/>
        </a:spcAft>
        <a:defRPr sz="4400" b="1" i="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fontAlgn="base">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fontAlgn="base">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fontAlgn="base">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275"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200" b="1" i="0">
                <a:latin typeface="Arial" panose="020B0604020202020204" pitchFamily="34" charset="0"/>
              </a:defRPr>
            </a:lvl1pPr>
          </a:lstStyle>
          <a:p>
            <a:fld id="{C028FD83-1C87-FF4C-A638-BCE5B165E080}" type="datetimeFigureOut">
              <a:rPr lang="en-US" smtClean="0">
                <a:solidFill>
                  <a:srgbClr val="000000"/>
                </a:solidFill>
              </a:rPr>
              <a:pPr/>
              <a:t>3/15/24</a:t>
            </a:fld>
            <a:endParaRPr lang="en-US" dirty="0">
              <a:solidFill>
                <a:srgbClr val="000000"/>
              </a:solidFill>
            </a:endParaRPr>
          </a:p>
        </p:txBody>
      </p:sp>
      <p:sp>
        <p:nvSpPr>
          <p:cNvPr id="310276"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200" b="1" i="0">
                <a:latin typeface="Arial" panose="020B0604020202020204" pitchFamily="34" charset="0"/>
              </a:defRPr>
            </a:lvl1pPr>
          </a:lstStyle>
          <a:p>
            <a:endParaRPr lang="en-US" dirty="0">
              <a:solidFill>
                <a:srgbClr val="000000"/>
              </a:solidFill>
            </a:endParaRPr>
          </a:p>
        </p:txBody>
      </p:sp>
      <p:sp>
        <p:nvSpPr>
          <p:cNvPr id="310277"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200" b="1" i="0">
                <a:latin typeface="Arial" panose="020B0604020202020204" pitchFamily="34" charset="0"/>
              </a:defRPr>
            </a:lvl1pPr>
          </a:lstStyle>
          <a:p>
            <a:fld id="{7CFC9A5A-7D04-2A48-B7BF-DB5E21C5C841}" type="slidenum">
              <a:rPr lang="en-US" smtClean="0">
                <a:solidFill>
                  <a:srgbClr val="000000"/>
                </a:solidFill>
              </a:rPr>
              <a:pPr/>
              <a:t>‹#›</a:t>
            </a:fld>
            <a:endParaRPr lang="en-US" dirty="0">
              <a:solidFill>
                <a:srgbClr val="000000"/>
              </a:solidFill>
            </a:endParaRPr>
          </a:p>
        </p:txBody>
      </p:sp>
      <p:sp>
        <p:nvSpPr>
          <p:cNvPr id="310278"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2312045"/>
      </p:ext>
    </p:extLst>
  </p:cSld>
  <p:clrMap bg1="lt1" tx1="dk1" bg2="lt2" tx2="dk2" accent1="accent1" accent2="accent2" accent3="accent3" accent4="accent4" accent5="accent5" accent6="accent6" hlink="hlink" folHlink="folHlink"/>
  <p:sldLayoutIdLst>
    <p:sldLayoutId id="2147485252" r:id="rId1"/>
    <p:sldLayoutId id="2147485253" r:id="rId2"/>
    <p:sldLayoutId id="2147485254" r:id="rId3"/>
    <p:sldLayoutId id="2147485255" r:id="rId4"/>
    <p:sldLayoutId id="2147485256" r:id="rId5"/>
    <p:sldLayoutId id="2147485257" r:id="rId6"/>
    <p:sldLayoutId id="2147485258" r:id="rId7"/>
    <p:sldLayoutId id="2147485259" r:id="rId8"/>
    <p:sldLayoutId id="2147485260" r:id="rId9"/>
    <p:sldLayoutId id="2147485261" r:id="rId10"/>
    <p:sldLayoutId id="2147485262" r:id="rId11"/>
  </p:sldLayoutIdLst>
  <p:txStyles>
    <p:titleStyle>
      <a:lvl1pPr algn="l" rtl="0" fontAlgn="base">
        <a:lnSpc>
          <a:spcPct val="90000"/>
        </a:lnSpc>
        <a:spcBef>
          <a:spcPct val="20000"/>
        </a:spcBef>
        <a:spcAft>
          <a:spcPct val="0"/>
        </a:spcAft>
        <a:defRPr sz="4400" b="1">
          <a:solidFill>
            <a:schemeClr val="tx2"/>
          </a:solidFill>
          <a:latin typeface="+mj-lt"/>
          <a:ea typeface="+mj-ea"/>
          <a:cs typeface="+mj-cs"/>
        </a:defRPr>
      </a:lvl1pPr>
      <a:lvl2pPr algn="l" rtl="0" fontAlgn="base">
        <a:lnSpc>
          <a:spcPct val="90000"/>
        </a:lnSpc>
        <a:spcBef>
          <a:spcPct val="20000"/>
        </a:spcBef>
        <a:spcAft>
          <a:spcPct val="0"/>
        </a:spcAft>
        <a:defRPr sz="4400" b="1">
          <a:solidFill>
            <a:schemeClr val="tx2"/>
          </a:solidFill>
          <a:latin typeface="Times New Roman" charset="0"/>
          <a:ea typeface="ＭＳ Ｐゴシック" charset="0"/>
        </a:defRPr>
      </a:lvl2pPr>
      <a:lvl3pPr algn="l" rtl="0" fontAlgn="base">
        <a:lnSpc>
          <a:spcPct val="90000"/>
        </a:lnSpc>
        <a:spcBef>
          <a:spcPct val="20000"/>
        </a:spcBef>
        <a:spcAft>
          <a:spcPct val="0"/>
        </a:spcAft>
        <a:defRPr sz="4400" b="1">
          <a:solidFill>
            <a:schemeClr val="tx2"/>
          </a:solidFill>
          <a:latin typeface="Times New Roman" charset="0"/>
          <a:ea typeface="ＭＳ Ｐゴシック" charset="0"/>
        </a:defRPr>
      </a:lvl3pPr>
      <a:lvl4pPr algn="l" rtl="0" fontAlgn="base">
        <a:lnSpc>
          <a:spcPct val="90000"/>
        </a:lnSpc>
        <a:spcBef>
          <a:spcPct val="20000"/>
        </a:spcBef>
        <a:spcAft>
          <a:spcPct val="0"/>
        </a:spcAft>
        <a:defRPr sz="4400" b="1">
          <a:solidFill>
            <a:schemeClr val="tx2"/>
          </a:solidFill>
          <a:latin typeface="Times New Roman" charset="0"/>
          <a:ea typeface="ＭＳ Ｐゴシック" charset="0"/>
        </a:defRPr>
      </a:lvl4pPr>
      <a:lvl5pPr algn="l" rtl="0" fontAlgn="base">
        <a:lnSpc>
          <a:spcPct val="90000"/>
        </a:lnSpc>
        <a:spcBef>
          <a:spcPct val="20000"/>
        </a:spcBef>
        <a:spcAft>
          <a:spcPct val="0"/>
        </a:spcAft>
        <a:defRPr sz="4400" b="1">
          <a:solidFill>
            <a:schemeClr val="tx2"/>
          </a:solidFill>
          <a:latin typeface="Times New Roman" charset="0"/>
          <a:ea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fontAlgn="base">
        <a:lnSpc>
          <a:spcPct val="90000"/>
        </a:lnSpc>
        <a:spcBef>
          <a:spcPct val="20000"/>
        </a:spcBef>
        <a:spcAft>
          <a:spcPct val="0"/>
        </a:spcAft>
        <a:buClr>
          <a:schemeClr val="tx1"/>
        </a:buClr>
        <a:buSzPct val="80000"/>
        <a:buFont typeface="Wingdings" charset="0"/>
        <a:buChar char="l"/>
        <a:defRPr sz="3200" b="1" i="0">
          <a:solidFill>
            <a:schemeClr val="tx1"/>
          </a:solidFill>
          <a:latin typeface="Arial" panose="020B0604020202020204" pitchFamily="34" charset="0"/>
          <a:ea typeface="+mn-ea"/>
          <a:cs typeface="+mn-cs"/>
        </a:defRPr>
      </a:lvl1pPr>
      <a:lvl2pPr marL="742950" indent="-285750" algn="l" rtl="0" fontAlgn="base">
        <a:lnSpc>
          <a:spcPct val="90000"/>
        </a:lnSpc>
        <a:spcBef>
          <a:spcPct val="20000"/>
        </a:spcBef>
        <a:spcAft>
          <a:spcPct val="0"/>
        </a:spcAft>
        <a:buClr>
          <a:schemeClr val="tx1"/>
        </a:buClr>
        <a:buSzPct val="80000"/>
        <a:buChar char="–"/>
        <a:defRPr sz="2800" b="1" i="0">
          <a:solidFill>
            <a:schemeClr val="tx1"/>
          </a:solidFill>
          <a:latin typeface="Arial" panose="020B0604020202020204" pitchFamily="34" charset="0"/>
          <a:ea typeface="+mn-ea"/>
        </a:defRPr>
      </a:lvl2pPr>
      <a:lvl3pPr marL="1143000" indent="-228600" algn="l" rtl="0" fontAlgn="base">
        <a:lnSpc>
          <a:spcPct val="90000"/>
        </a:lnSpc>
        <a:spcBef>
          <a:spcPct val="20000"/>
        </a:spcBef>
        <a:spcAft>
          <a:spcPct val="0"/>
        </a:spcAft>
        <a:buClr>
          <a:schemeClr val="tx1"/>
        </a:buClr>
        <a:buSzPct val="80000"/>
        <a:buFont typeface="Wingdings" charset="0"/>
        <a:buChar char="l"/>
        <a:defRPr sz="2400" b="1" i="0">
          <a:solidFill>
            <a:schemeClr val="tx1"/>
          </a:solidFill>
          <a:latin typeface="Arial" panose="020B0604020202020204" pitchFamily="34" charset="0"/>
          <a:ea typeface="+mn-ea"/>
        </a:defRPr>
      </a:lvl3pPr>
      <a:lvl4pPr marL="1600200" indent="-228600" algn="l" rtl="0" fontAlgn="base">
        <a:lnSpc>
          <a:spcPct val="90000"/>
        </a:lnSpc>
        <a:spcBef>
          <a:spcPct val="20000"/>
        </a:spcBef>
        <a:spcAft>
          <a:spcPct val="0"/>
        </a:spcAft>
        <a:buClr>
          <a:schemeClr val="tx1"/>
        </a:buClr>
        <a:buSzPct val="80000"/>
        <a:buChar char="–"/>
        <a:defRPr sz="2000" b="1" i="0">
          <a:solidFill>
            <a:schemeClr val="tx1"/>
          </a:solidFill>
          <a:latin typeface="Arial" panose="020B0604020202020204" pitchFamily="34" charset="0"/>
          <a:ea typeface="+mn-ea"/>
        </a:defRPr>
      </a:lvl4pPr>
      <a:lvl5pPr marL="2057400" indent="-228600" algn="l" rtl="0" fontAlgn="base">
        <a:lnSpc>
          <a:spcPct val="90000"/>
        </a:lnSpc>
        <a:spcBef>
          <a:spcPct val="20000"/>
        </a:spcBef>
        <a:spcAft>
          <a:spcPct val="0"/>
        </a:spcAft>
        <a:buClr>
          <a:schemeClr val="tx1"/>
        </a:buClr>
        <a:buSzPct val="80000"/>
        <a:buFont typeface="Wingdings" charset="0"/>
        <a:buChar char="l"/>
        <a:defRPr sz="2000" b="1" i="0">
          <a:solidFill>
            <a:schemeClr val="tx1"/>
          </a:solidFill>
          <a:latin typeface="Arial" panose="020B0604020202020204" pitchFamily="34" charset="0"/>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defTabSz="914400" fontAlgn="base">
              <a:spcBef>
                <a:spcPct val="0"/>
              </a:spcBef>
              <a:spcAft>
                <a:spcPct val="0"/>
              </a:spcAft>
            </a:pPr>
            <a:fld id="{CC539648-AB91-3440-8F16-A95E4083D57B}" type="datetimeFigureOut">
              <a:rPr lang="en-US" smtClean="0">
                <a:solidFill>
                  <a:srgbClr val="000000"/>
                </a:solidFill>
                <a:latin typeface="Tahoma"/>
                <a:ea typeface="ＭＳ Ｐゴシック" charset="0"/>
                <a:cs typeface="ＭＳ Ｐゴシック"/>
              </a:rPr>
              <a:pPr defTabSz="914400" fontAlgn="base">
                <a:spcBef>
                  <a:spcPct val="0"/>
                </a:spcBef>
                <a:spcAft>
                  <a:spcPct val="0"/>
                </a:spcAft>
              </a:pPr>
              <a:t>3/15/24</a:t>
            </a:fld>
            <a:endParaRPr lang="en-US">
              <a:solidFill>
                <a:srgbClr val="000000"/>
              </a:solidFill>
              <a:latin typeface="Tahoma"/>
              <a:ea typeface="ＭＳ Ｐゴシック" charset="0"/>
              <a:cs typeface="ＭＳ Ｐゴシック"/>
            </a:endParaRPr>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defTabSz="914400" fontAlgn="base">
              <a:spcBef>
                <a:spcPct val="0"/>
              </a:spcBef>
              <a:spcAft>
                <a:spcPct val="0"/>
              </a:spcAft>
            </a:pPr>
            <a:endParaRPr lang="en-US">
              <a:solidFill>
                <a:srgbClr val="000000"/>
              </a:solidFill>
              <a:latin typeface="Tahoma"/>
              <a:ea typeface="ＭＳ Ｐゴシック" charset="0"/>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fontAlgn="base">
              <a:spcBef>
                <a:spcPct val="0"/>
              </a:spcBef>
              <a:spcAft>
                <a:spcPct val="0"/>
              </a:spcAft>
            </a:pPr>
            <a:fld id="{2510E871-F0BA-3C4D-8414-9A58F9011B22}" type="slidenum">
              <a:rPr lang="en-US" smtClean="0">
                <a:solidFill>
                  <a:srgbClr val="000000"/>
                </a:solidFill>
                <a:latin typeface="Tahoma"/>
                <a:ea typeface="ＭＳ Ｐゴシック" charset="0"/>
                <a:cs typeface="ＭＳ Ｐゴシック"/>
              </a:rPr>
              <a:pPr defTabSz="914400" fontAlgn="base">
                <a:spcBef>
                  <a:spcPct val="0"/>
                </a:spcBef>
                <a:spcAft>
                  <a:spcPct val="0"/>
                </a:spcAft>
              </a:pPr>
              <a:t>‹#›</a:t>
            </a:fld>
            <a:endParaRPr lang="en-US">
              <a:solidFill>
                <a:srgbClr val="000000"/>
              </a:solidFill>
              <a:latin typeface="Tahoma"/>
              <a:ea typeface="ＭＳ Ｐゴシック" charset="0"/>
              <a:cs typeface="ＭＳ Ｐゴシック"/>
            </a:endParaRPr>
          </a:p>
        </p:txBody>
      </p:sp>
    </p:spTree>
    <p:extLst>
      <p:ext uri="{BB962C8B-B14F-4D97-AF65-F5344CB8AC3E}">
        <p14:creationId xmlns:p14="http://schemas.microsoft.com/office/powerpoint/2010/main" val="4002386763"/>
      </p:ext>
    </p:extLst>
  </p:cSld>
  <p:clrMap bg1="lt1" tx1="dk1" bg2="lt2" tx2="dk2" accent1="accent1" accent2="accent2" accent3="accent3" accent4="accent4" accent5="accent5" accent6="accent6" hlink="hlink" folHlink="folHlink"/>
  <p:sldLayoutIdLst>
    <p:sldLayoutId id="2147485264" r:id="rId1"/>
    <p:sldLayoutId id="2147485265" r:id="rId2"/>
    <p:sldLayoutId id="2147485266" r:id="rId3"/>
    <p:sldLayoutId id="2147485267" r:id="rId4"/>
    <p:sldLayoutId id="2147485268" r:id="rId5"/>
    <p:sldLayoutId id="2147485269" r:id="rId6"/>
    <p:sldLayoutId id="2147485270" r:id="rId7"/>
    <p:sldLayoutId id="2147485271" r:id="rId8"/>
    <p:sldLayoutId id="2147485272" r:id="rId9"/>
    <p:sldLayoutId id="2147485273" r:id="rId10"/>
    <p:sldLayoutId id="2147485274"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3619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14848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4848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434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defTabSz="449263" eaLnBrk="1" hangingPunct="1">
              <a:defRPr/>
            </a:pPr>
            <a:fld id="{96395530-D8BC-C14D-98A9-4D646B3D422C}" type="slidenum">
              <a:rPr lang="en-GB"/>
              <a:pPr defTabSz="449263" eaLnBrk="1" hangingPunct="1">
                <a:defRPr/>
              </a:pPr>
              <a:t>‹#›</a:t>
            </a:fld>
            <a:endParaRPr lang="en-GB"/>
          </a:p>
        </p:txBody>
      </p:sp>
    </p:spTree>
    <p:extLst>
      <p:ext uri="{BB962C8B-B14F-4D97-AF65-F5344CB8AC3E}">
        <p14:creationId xmlns:p14="http://schemas.microsoft.com/office/powerpoint/2010/main" val="2815836920"/>
      </p:ext>
    </p:extLst>
  </p:cSld>
  <p:clrMap bg1="lt1" tx1="dk1" bg2="lt2" tx2="dk2" accent1="accent1" accent2="accent2" accent3="accent3" accent4="accent4" accent5="accent5" accent6="accent6" hlink="hlink" folHlink="folHlink"/>
  <p:sldLayoutIdLst>
    <p:sldLayoutId id="2147485276" r:id="rId1"/>
    <p:sldLayoutId id="2147485277" r:id="rId2"/>
    <p:sldLayoutId id="2147485278" r:id="rId3"/>
    <p:sldLayoutId id="2147485279" r:id="rId4"/>
    <p:sldLayoutId id="2147485280" r:id="rId5"/>
    <p:sldLayoutId id="2147485281" r:id="rId6"/>
    <p:sldLayoutId id="2147485282" r:id="rId7"/>
    <p:sldLayoutId id="2147485283" r:id="rId8"/>
    <p:sldLayoutId id="2147485284" r:id="rId9"/>
    <p:sldLayoutId id="2147485285" r:id="rId10"/>
    <p:sldLayoutId id="2147485286"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i="0">
          <a:solidFill>
            <a:srgbClr val="FFFF66"/>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b="1" i="0">
          <a:solidFill>
            <a:srgbClr val="FFFF66"/>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b="1" i="0">
          <a:solidFill>
            <a:srgbClr val="FFFF66"/>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b="1" i="0">
          <a:solidFill>
            <a:srgbClr val="FFFF66"/>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b="1" i="0">
          <a:solidFill>
            <a:srgbClr val="FFFF66"/>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b="1" i="0">
          <a:solidFill>
            <a:srgbClr val="FFFF66"/>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E96FFD9D-FB4A-5F4E-86CA-E1E188EF93F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0150417"/>
      </p:ext>
    </p:extLst>
  </p:cSld>
  <p:clrMap bg1="lt1" tx1="dk1" bg2="lt2" tx2="dk2" accent1="accent1" accent2="accent2" accent3="accent3" accent4="accent4" accent5="accent5" accent6="accent6" hlink="hlink" folHlink="folHlink"/>
  <p:sldLayoutIdLst>
    <p:sldLayoutId id="2147485288" r:id="rId1"/>
    <p:sldLayoutId id="2147485289" r:id="rId2"/>
    <p:sldLayoutId id="2147485290" r:id="rId3"/>
    <p:sldLayoutId id="2147485291" r:id="rId4"/>
    <p:sldLayoutId id="2147485292" r:id="rId5"/>
    <p:sldLayoutId id="2147485293" r:id="rId6"/>
    <p:sldLayoutId id="2147485294" r:id="rId7"/>
    <p:sldLayoutId id="2147485295" r:id="rId8"/>
    <p:sldLayoutId id="2147485296" r:id="rId9"/>
    <p:sldLayoutId id="2147485297" r:id="rId10"/>
    <p:sldLayoutId id="2147485298"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smtClean="0">
                <a:latin typeface="Arial" panose="020B0604020202020204" pitchFamily="34" charset="0"/>
              </a:defRPr>
            </a:lvl1pPr>
          </a:lstStyle>
          <a:p>
            <a:pPr eaLnBrk="0" hangingPunct="0">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smtClean="0">
                <a:latin typeface="Arial" panose="020B0604020202020204" pitchFamily="34" charset="0"/>
              </a:defRPr>
            </a:lvl1pPr>
          </a:lstStyle>
          <a:p>
            <a:pPr eaLnBrk="0" hangingPunct="0">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smtClean="0">
                <a:latin typeface="Arial" panose="020B0604020202020204" pitchFamily="34" charset="0"/>
              </a:defRPr>
            </a:lvl1pPr>
          </a:lstStyle>
          <a:p>
            <a:pPr eaLnBrk="0" hangingPunct="0">
              <a:defRPr/>
            </a:pPr>
            <a:fld id="{B76732AD-70A6-7E45-A486-BEE1C3E32EC5}"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268962098"/>
      </p:ext>
    </p:extLst>
  </p:cSld>
  <p:clrMap bg1="lt1" tx1="dk1" bg2="lt2" tx2="dk2" accent1="accent1" accent2="accent2" accent3="accent3" accent4="accent4" accent5="accent5" accent6="accent6" hlink="hlink" folHlink="folHlink"/>
  <p:sldLayoutIdLst>
    <p:sldLayoutId id="2147485300" r:id="rId1"/>
    <p:sldLayoutId id="2147485301" r:id="rId2"/>
    <p:sldLayoutId id="2147485302" r:id="rId3"/>
    <p:sldLayoutId id="2147485303" r:id="rId4"/>
    <p:sldLayoutId id="2147485304" r:id="rId5"/>
    <p:sldLayoutId id="2147485305" r:id="rId6"/>
    <p:sldLayoutId id="2147485306" r:id="rId7"/>
    <p:sldLayoutId id="2147485307" r:id="rId8"/>
    <p:sldLayoutId id="2147485308" r:id="rId9"/>
    <p:sldLayoutId id="2147485309" r:id="rId10"/>
    <p:sldLayoutId id="214748531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1422400"/>
            <a:ext cx="9147175" cy="5435600"/>
            <a:chOff x="0" y="896"/>
            <a:chExt cx="5762" cy="3424"/>
          </a:xfrm>
        </p:grpSpPr>
        <p:grpSp>
          <p:nvGrpSpPr>
            <p:cNvPr id="15368" name="Group 3"/>
            <p:cNvGrpSpPr>
              <a:grpSpLocks/>
            </p:cNvGrpSpPr>
            <p:nvPr userDrawn="1"/>
          </p:nvGrpSpPr>
          <p:grpSpPr bwMode="auto">
            <a:xfrm>
              <a:off x="20" y="896"/>
              <a:ext cx="5742" cy="3424"/>
              <a:chOff x="20" y="896"/>
              <a:chExt cx="5742" cy="3424"/>
            </a:xfrm>
          </p:grpSpPr>
          <p:sp>
            <p:nvSpPr>
              <p:cNvPr id="155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5369" name="Group 17"/>
            <p:cNvGrpSpPr>
              <a:grpSpLocks/>
            </p:cNvGrpSpPr>
            <p:nvPr userDrawn="1"/>
          </p:nvGrpSpPr>
          <p:grpSpPr bwMode="auto">
            <a:xfrm>
              <a:off x="0" y="2291"/>
              <a:ext cx="1385" cy="1702"/>
              <a:chOff x="0" y="2291"/>
              <a:chExt cx="1385" cy="1702"/>
            </a:xfrm>
          </p:grpSpPr>
          <p:sp>
            <p:nvSpPr>
              <p:cNvPr id="153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4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4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4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4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4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4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4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4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4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4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5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5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5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latin typeface="Arial" panose="020B0604020202020204" pitchFamily="34" charset="0"/>
              </a:defRPr>
            </a:lvl1pPr>
          </a:lstStyle>
          <a:p>
            <a:pPr>
              <a:defRPr/>
            </a:pPr>
            <a:fld id="{F977E131-AB2E-9647-87C5-FB4A0E169196}" type="slidenum">
              <a:rPr lang="en-US" smtClean="0"/>
              <a:pPr>
                <a:defRPr/>
              </a:pPr>
              <a:t>‹#›</a:t>
            </a:fld>
            <a:endParaRPr lang="en-US" dirty="0"/>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4794"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F8E2534C-D3BD-DD4A-88D5-AFCF41E224CA}"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66445304"/>
      </p:ext>
    </p:extLst>
  </p:cSld>
  <p:clrMap bg1="lt1" tx1="dk1" bg2="lt2" tx2="dk2" accent1="accent1" accent2="accent2" accent3="accent3" accent4="accent4" accent5="accent5" accent6="accent6" hlink="hlink" folHlink="folHlink"/>
  <p:sldLayoutIdLst>
    <p:sldLayoutId id="214748531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300">
              <a:defRPr/>
            </a:pPr>
            <a:fld id="{61F442D0-A11F-2640-8129-5D1BEF7A3C1E}" type="slidenum">
              <a:rPr lang="en-US" smtClean="0"/>
              <a:pPr defTabSz="914300">
                <a:defRPr/>
              </a:pPr>
              <a:t>‹#›</a:t>
            </a:fld>
            <a:endParaRPr lang="en-US" dirty="0"/>
          </a:p>
        </p:txBody>
      </p:sp>
    </p:spTree>
    <p:extLst>
      <p:ext uri="{BB962C8B-B14F-4D97-AF65-F5344CB8AC3E}">
        <p14:creationId xmlns:p14="http://schemas.microsoft.com/office/powerpoint/2010/main" val="2106113618"/>
      </p:ext>
    </p:extLst>
  </p:cSld>
  <p:clrMap bg1="dk2" tx1="lt1" bg2="dk1" tx2="lt2" accent1="accent1" accent2="accent2" accent3="accent3" accent4="accent4" accent5="accent5" accent6="accent6" hlink="hlink" folHlink="folHlink"/>
  <p:sldLayoutIdLst>
    <p:sldLayoutId id="2147485314" r:id="rId1"/>
    <p:sldLayoutId id="2147485315" r:id="rId2"/>
    <p:sldLayoutId id="2147485316" r:id="rId3"/>
    <p:sldLayoutId id="2147485317" r:id="rId4"/>
    <p:sldLayoutId id="2147485318" r:id="rId5"/>
    <p:sldLayoutId id="2147485319" r:id="rId6"/>
    <p:sldLayoutId id="2147485320" r:id="rId7"/>
    <p:sldLayoutId id="2147485321" r:id="rId8"/>
    <p:sldLayoutId id="2147485322" r:id="rId9"/>
    <p:sldLayoutId id="2147485323" r:id="rId10"/>
    <p:sldLayoutId id="2147485324"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4134515133"/>
      </p:ext>
    </p:extLst>
  </p:cSld>
  <p:clrMap bg1="lt1" tx1="dk1" bg2="lt2" tx2="dk2" accent1="accent1" accent2="accent2" accent3="accent3" accent4="accent4" accent5="accent5" accent6="accent6" hlink="hlink" folHlink="folHlink"/>
  <p:sldLayoutIdLst>
    <p:sldLayoutId id="214748532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chemeClr val="tx2"/>
                </a:solidFill>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chemeClr val="tx2"/>
                </a:solidFill>
                <a:latin typeface="Arial" panose="020B0604020202020204" pitchFamily="34" charset="0"/>
                <a:ea typeface="+mn-ea"/>
                <a:cs typeface="+mn-cs"/>
              </a:defRPr>
            </a:lvl1pPr>
          </a:lstStyle>
          <a:p>
            <a:pPr>
              <a:defRPr/>
            </a:pPr>
            <a:endParaRPr lang="en-US" dirty="0"/>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chemeClr val="tx2"/>
                </a:solidFill>
                <a:latin typeface="Arial" panose="020B0604020202020204" pitchFamily="34" charset="0"/>
              </a:defRPr>
            </a:lvl1pPr>
          </a:lstStyle>
          <a:p>
            <a:pPr>
              <a:defRPr/>
            </a:pPr>
            <a:fld id="{5F00A819-1D9E-4A4C-BBBA-F8605CCF5363}" type="slidenum">
              <a:rPr lang="en-US" smtClean="0"/>
              <a:pPr>
                <a:defRPr/>
              </a:pPr>
              <a:t>‹#›</a:t>
            </a:fld>
            <a:endParaRPr lang="en-US" dirty="0"/>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4784213"/>
      </p:ext>
    </p:extLst>
  </p:cSld>
  <p:clrMap bg1="lt1" tx1="dk1" bg2="lt2" tx2="dk2" accent1="accent1" accent2="accent2" accent3="accent3" accent4="accent4" accent5="accent5" accent6="accent6" hlink="hlink" folHlink="folHlink"/>
  <p:sldLayoutIdLst>
    <p:sldLayoutId id="2147485328" r:id="rId1"/>
    <p:sldLayoutId id="2147485329" r:id="rId2"/>
    <p:sldLayoutId id="2147485330" r:id="rId3"/>
    <p:sldLayoutId id="2147485331" r:id="rId4"/>
    <p:sldLayoutId id="2147485332" r:id="rId5"/>
    <p:sldLayoutId id="2147485333" r:id="rId6"/>
    <p:sldLayoutId id="2147485334" r:id="rId7"/>
    <p:sldLayoutId id="2147485335" r:id="rId8"/>
    <p:sldLayoutId id="2147485336" r:id="rId9"/>
    <p:sldLayoutId id="2147485337" r:id="rId10"/>
    <p:sldLayoutId id="214748533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4D60DE23-C63A-C94F-A540-BD2BDC26D7BE}" type="slidenum">
              <a:rPr lang="en-US"/>
              <a:pPr>
                <a:defRPr/>
              </a:pPr>
              <a:t>‹#›</a:t>
            </a:fld>
            <a:endParaRPr lang="en-US"/>
          </a:p>
        </p:txBody>
      </p:sp>
    </p:spTree>
    <p:extLst>
      <p:ext uri="{BB962C8B-B14F-4D97-AF65-F5344CB8AC3E}">
        <p14:creationId xmlns:p14="http://schemas.microsoft.com/office/powerpoint/2010/main" val="2153948471"/>
      </p:ext>
    </p:extLst>
  </p:cSld>
  <p:clrMap bg1="lt1" tx1="dk1" bg2="lt2" tx2="dk2" accent1="accent1" accent2="accent2" accent3="accent3" accent4="accent4" accent5="accent5" accent6="accent6" hlink="hlink" folHlink="folHlink"/>
  <p:sldLayoutIdLst>
    <p:sldLayoutId id="2147485340" r:id="rId1"/>
    <p:sldLayoutId id="2147485341" r:id="rId2"/>
    <p:sldLayoutId id="2147485342" r:id="rId3"/>
    <p:sldLayoutId id="2147485343" r:id="rId4"/>
    <p:sldLayoutId id="2147485344" r:id="rId5"/>
    <p:sldLayoutId id="2147485345" r:id="rId6"/>
    <p:sldLayoutId id="2147485346" r:id="rId7"/>
    <p:sldLayoutId id="2147485347" r:id="rId8"/>
    <p:sldLayoutId id="2147485348" r:id="rId9"/>
    <p:sldLayoutId id="2147485349" r:id="rId10"/>
    <p:sldLayoutId id="214748535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ヒラギノ角ゴ Pro W3"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ヒラギノ角ゴ Pro W3"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ヒラギノ角ゴ Pro W3"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pPr/>
              <a:t>‹#›</a:t>
            </a:fld>
            <a:endParaRPr lang="en-US"/>
          </a:p>
        </p:txBody>
      </p:sp>
    </p:spTree>
    <p:extLst>
      <p:ext uri="{BB962C8B-B14F-4D97-AF65-F5344CB8AC3E}">
        <p14:creationId xmlns:p14="http://schemas.microsoft.com/office/powerpoint/2010/main" val="519226458"/>
      </p:ext>
    </p:extLst>
  </p:cSld>
  <p:clrMap bg1="lt1" tx1="dk1" bg2="lt2" tx2="dk2" accent1="accent1" accent2="accent2" accent3="accent3" accent4="accent4" accent5="accent5" accent6="accent6" hlink="hlink" folHlink="folHlink"/>
  <p:sldLayoutIdLst>
    <p:sldLayoutId id="2147485352" r:id="rId1"/>
    <p:sldLayoutId id="2147485353" r:id="rId2"/>
    <p:sldLayoutId id="2147485354" r:id="rId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ヒラギノ角ゴ Pro W3" pitchFamily="-111" charset="-128"/>
        </a:defRPr>
      </a:lvl1pPr>
      <a:lvl2pPr marL="742760" indent="-285677"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ヒラギノ角ゴ Pro W3" pitchFamily="-111" charset="-128"/>
        </a:defRPr>
      </a:lvl2pPr>
      <a:lvl3pPr marL="1142706" indent="-228541"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ヒラギノ角ゴ Pro W3" pitchFamily="-111" charset="-128"/>
        </a:defRPr>
      </a:lvl3pPr>
      <a:lvl4pPr marL="1599790" indent="-228541"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4pPr>
      <a:lvl5pPr marL="2056875" indent="-228541"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3D3362D-882B-0F43-9299-EA444FB29FE1}"/>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315" name="Rectangle 3">
            <a:extLst>
              <a:ext uri="{FF2B5EF4-FFF2-40B4-BE49-F238E27FC236}">
                <a16:creationId xmlns:a16="http://schemas.microsoft.com/office/drawing/2014/main" id="{763462A2-6BCB-B04B-A197-2FB633EB1B17}"/>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3076" name="Rectangle 4">
            <a:extLst>
              <a:ext uri="{FF2B5EF4-FFF2-40B4-BE49-F238E27FC236}">
                <a16:creationId xmlns:a16="http://schemas.microsoft.com/office/drawing/2014/main" id="{1B11824B-DCB6-4A45-BA83-304D31159D1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solidFill>
                <a:srgbClr val="000000"/>
              </a:solidFill>
            </a:endParaRPr>
          </a:p>
        </p:txBody>
      </p:sp>
      <p:sp>
        <p:nvSpPr>
          <p:cNvPr id="3077" name="Rectangle 5">
            <a:extLst>
              <a:ext uri="{FF2B5EF4-FFF2-40B4-BE49-F238E27FC236}">
                <a16:creationId xmlns:a16="http://schemas.microsoft.com/office/drawing/2014/main" id="{CCC00E15-67C5-5F46-9AD6-E9213493DFD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solidFill>
                <a:srgbClr val="000000"/>
              </a:solidFill>
            </a:endParaRPr>
          </a:p>
        </p:txBody>
      </p:sp>
      <p:sp>
        <p:nvSpPr>
          <p:cNvPr id="3078" name="Rectangle 6">
            <a:extLst>
              <a:ext uri="{FF2B5EF4-FFF2-40B4-BE49-F238E27FC236}">
                <a16:creationId xmlns:a16="http://schemas.microsoft.com/office/drawing/2014/main" id="{1BFF4E5F-A480-9848-8C08-06A45EC288A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A53B6A33-4E3A-B445-B1CE-764EB1AE6C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9421328"/>
      </p:ext>
    </p:extLst>
  </p:cSld>
  <p:clrMap bg1="lt1" tx1="dk1" bg2="lt2" tx2="dk2" accent1="accent1" accent2="accent2" accent3="accent3" accent4="accent4" accent5="accent5" accent6="accent6" hlink="hlink" folHlink="folHlink"/>
  <p:sldLayoutIdLst>
    <p:sldLayoutId id="2147485382" r:id="rId1"/>
    <p:sldLayoutId id="2147485383" r:id="rId2"/>
    <p:sldLayoutId id="2147485384" r:id="rId3"/>
    <p:sldLayoutId id="2147485385" r:id="rId4"/>
    <p:sldLayoutId id="2147485386" r:id="rId5"/>
    <p:sldLayoutId id="2147485387" r:id="rId6"/>
    <p:sldLayoutId id="2147485388" r:id="rId7"/>
    <p:sldLayoutId id="2147485389" r:id="rId8"/>
    <p:sldLayoutId id="2147485390" r:id="rId9"/>
    <p:sldLayoutId id="2147485391" r:id="rId10"/>
    <p:sldLayoutId id="2147485392" r:id="rId11"/>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panose="020B0600070205080204" pitchFamily="34" charset="-128"/>
          <a:cs typeface="+mj-cs"/>
        </a:defRPr>
      </a:lvl1pPr>
      <a:lvl2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2pPr>
      <a:lvl3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3pPr>
      <a:lvl4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4pPr>
      <a:lvl5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5pPr>
      <a:lvl6pPr marL="457200" algn="ctr" rtl="0" fontAlgn="base">
        <a:spcBef>
          <a:spcPct val="0"/>
        </a:spcBef>
        <a:spcAft>
          <a:spcPct val="0"/>
        </a:spcAft>
        <a:defRPr sz="4400" b="1">
          <a:solidFill>
            <a:schemeClr val="tx1"/>
          </a:solidFill>
          <a:latin typeface="Arial" pitchFamily="-65" charset="0"/>
        </a:defRPr>
      </a:lvl6pPr>
      <a:lvl7pPr marL="914400" algn="ctr" rtl="0" fontAlgn="base">
        <a:spcBef>
          <a:spcPct val="0"/>
        </a:spcBef>
        <a:spcAft>
          <a:spcPct val="0"/>
        </a:spcAft>
        <a:defRPr sz="4400" b="1">
          <a:solidFill>
            <a:schemeClr val="tx1"/>
          </a:solidFill>
          <a:latin typeface="Arial" pitchFamily="-65" charset="0"/>
        </a:defRPr>
      </a:lvl7pPr>
      <a:lvl8pPr marL="1371600" algn="ctr" rtl="0" fontAlgn="base">
        <a:spcBef>
          <a:spcPct val="0"/>
        </a:spcBef>
        <a:spcAft>
          <a:spcPct val="0"/>
        </a:spcAft>
        <a:defRPr sz="4400" b="1">
          <a:solidFill>
            <a:schemeClr val="tx1"/>
          </a:solidFill>
          <a:latin typeface="Arial" pitchFamily="-65" charset="0"/>
        </a:defRPr>
      </a:lvl8pPr>
      <a:lvl9pPr marL="1828800" algn="ctr" rtl="0" fontAlgn="base">
        <a:spcBef>
          <a:spcPct val="0"/>
        </a:spcBef>
        <a:spcAft>
          <a:spcPct val="0"/>
        </a:spcAft>
        <a:defRPr sz="4400" b="1">
          <a:solidFill>
            <a:schemeClr val="tx1"/>
          </a:solidFill>
          <a:latin typeface="Arial" pitchFamily="-6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65"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65"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65"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4286DDA-0DE0-9F4A-92C5-66C65ECA36C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311025D8-F308-A64E-9A71-01B97AB60BD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BECF1A57-A990-BA41-9A15-026976B3C0E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a:extLst>
              <a:ext uri="{FF2B5EF4-FFF2-40B4-BE49-F238E27FC236}">
                <a16:creationId xmlns:a16="http://schemas.microsoft.com/office/drawing/2014/main" id="{28985248-D2A3-2147-AC59-12C6682F13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a:extLst>
              <a:ext uri="{FF2B5EF4-FFF2-40B4-BE49-F238E27FC236}">
                <a16:creationId xmlns:a16="http://schemas.microsoft.com/office/drawing/2014/main" id="{A8AB8777-926A-8642-AEEE-27C2CD3B2E9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24ECEF92-9799-944F-9B09-4F5FFADE8A0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5844924"/>
      </p:ext>
    </p:extLst>
  </p:cSld>
  <p:clrMap bg1="lt1" tx1="dk1" bg2="lt2" tx2="dk2" accent1="accent1" accent2="accent2" accent3="accent3" accent4="accent4" accent5="accent5" accent6="accent6" hlink="hlink" folHlink="folHlink"/>
  <p:sldLayoutIdLst>
    <p:sldLayoutId id="2147485394" r:id="rId1"/>
    <p:sldLayoutId id="2147485395" r:id="rId2"/>
    <p:sldLayoutId id="2147485396" r:id="rId3"/>
    <p:sldLayoutId id="2147485397" r:id="rId4"/>
    <p:sldLayoutId id="2147485398" r:id="rId5"/>
    <p:sldLayoutId id="2147485399" r:id="rId6"/>
    <p:sldLayoutId id="2147485400" r:id="rId7"/>
    <p:sldLayoutId id="2147485401" r:id="rId8"/>
    <p:sldLayoutId id="2147485402" r:id="rId9"/>
    <p:sldLayoutId id="2147485403" r:id="rId10"/>
    <p:sldLayoutId id="214748540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7200" y="304801"/>
            <a:ext cx="8305800" cy="1295400"/>
            <a:chOff x="288" y="192"/>
            <a:chExt cx="5232" cy="816"/>
          </a:xfrm>
        </p:grpSpPr>
        <p:sp>
          <p:nvSpPr>
            <p:cNvPr id="25395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grpSp>
      <p:sp>
        <p:nvSpPr>
          <p:cNvPr id="83971"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83972"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3962" name="Rectangle 10"/>
          <p:cNvSpPr>
            <a:spLocks noGrp="1" noChangeArrowheads="1"/>
          </p:cNvSpPr>
          <p:nvPr>
            <p:ph type="dt" sz="half" idx="2"/>
          </p:nvPr>
        </p:nvSpPr>
        <p:spPr bwMode="auto">
          <a:xfrm>
            <a:off x="533401" y="6324600"/>
            <a:ext cx="1905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396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396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r" eaLnBrk="0" hangingPunct="0">
              <a:defRPr sz="1400" b="1" i="0">
                <a:solidFill>
                  <a:srgbClr val="5B87F2"/>
                </a:solidFill>
                <a:latin typeface="Arial" panose="020B0604020202020204" pitchFamily="34" charset="0"/>
              </a:defRPr>
            </a:lvl1pPr>
          </a:lstStyle>
          <a:p>
            <a:pPr>
              <a:defRPr/>
            </a:pPr>
            <a:fld id="{BAED61FA-8395-B745-986F-3AFEDF435E79}" type="slidenum">
              <a:rPr lang="en-US" smtClean="0"/>
              <a:pPr>
                <a:defRPr/>
              </a:pPr>
              <a:t>‹#›</a:t>
            </a:fld>
            <a:endParaRPr lang="en-US" dirty="0"/>
          </a:p>
        </p:txBody>
      </p:sp>
    </p:spTree>
    <p:extLst>
      <p:ext uri="{BB962C8B-B14F-4D97-AF65-F5344CB8AC3E}">
        <p14:creationId xmlns:p14="http://schemas.microsoft.com/office/powerpoint/2010/main" val="2042674301"/>
      </p:ext>
    </p:extLst>
  </p:cSld>
  <p:clrMap bg1="lt1" tx1="dk1" bg2="lt2" tx2="dk2" accent1="accent1" accent2="accent2" accent3="accent3" accent4="accent4" accent5="accent5" accent6="accent6" hlink="hlink" folHlink="folHlink"/>
  <p:sldLayoutIdLst>
    <p:sldLayoutId id="2147485406" r:id="rId1"/>
    <p:sldLayoutId id="2147485407"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a:solidFill>
            <a:schemeClr val="tx2"/>
          </a:solidFill>
          <a:latin typeface="Arial" pitchFamily="-105" charset="0"/>
        </a:defRPr>
      </a:lvl6pPr>
      <a:lvl7pPr marL="909996" algn="ctr" rtl="0" fontAlgn="base">
        <a:spcBef>
          <a:spcPct val="0"/>
        </a:spcBef>
        <a:spcAft>
          <a:spcPct val="0"/>
        </a:spcAft>
        <a:defRPr sz="4400">
          <a:solidFill>
            <a:schemeClr val="tx2"/>
          </a:solidFill>
          <a:latin typeface="Arial" pitchFamily="-105" charset="0"/>
        </a:defRPr>
      </a:lvl7pPr>
      <a:lvl8pPr marL="1364972" algn="ctr" rtl="0" fontAlgn="base">
        <a:spcBef>
          <a:spcPct val="0"/>
        </a:spcBef>
        <a:spcAft>
          <a:spcPct val="0"/>
        </a:spcAft>
        <a:defRPr sz="4400">
          <a:solidFill>
            <a:schemeClr val="tx2"/>
          </a:solidFill>
          <a:latin typeface="Arial" pitchFamily="-105" charset="0"/>
        </a:defRPr>
      </a:lvl8pPr>
      <a:lvl9pPr marL="1819980" algn="ctr" rtl="0" fontAlgn="base">
        <a:spcBef>
          <a:spcPct val="0"/>
        </a:spcBef>
        <a:spcAft>
          <a:spcPct val="0"/>
        </a:spcAft>
        <a:defRPr sz="4400">
          <a:solidFill>
            <a:schemeClr val="tx2"/>
          </a:solidFill>
          <a:latin typeface="Arial" pitchFamily="-105" charset="0"/>
        </a:defRPr>
      </a:lvl9pPr>
    </p:titleStyle>
    <p:bodyStyle>
      <a:lvl1pPr marL="341244" indent="-341244" algn="l" rtl="0" eaLnBrk="0" fontAlgn="base" hangingPunct="0">
        <a:spcBef>
          <a:spcPct val="20000"/>
        </a:spcBef>
        <a:spcAft>
          <a:spcPct val="0"/>
        </a:spcAft>
        <a:buClr>
          <a:schemeClr val="folHlink"/>
        </a:buClr>
        <a:buSzPct val="120000"/>
        <a:buFont typeface="Arial" charset="0"/>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lr>
          <a:schemeClr val="accent2"/>
        </a:buClr>
        <a:buFont typeface="Wingdings" charset="0"/>
        <a:buChar char="§"/>
        <a:defRPr sz="2800" b="1" i="0">
          <a:solidFill>
            <a:schemeClr val="tx1"/>
          </a:solidFill>
          <a:latin typeface="Arial" panose="020B0604020202020204" pitchFamily="34" charset="0"/>
          <a:ea typeface="ＭＳ Ｐゴシック" pitchFamily="-105" charset="-128"/>
        </a:defRPr>
      </a:lvl2pPr>
      <a:lvl3pPr marL="1137471" indent="-227503" algn="l" rtl="0" eaLnBrk="0" fontAlgn="base" hangingPunct="0">
        <a:spcBef>
          <a:spcPct val="20000"/>
        </a:spcBef>
        <a:spcAft>
          <a:spcPct val="0"/>
        </a:spcAft>
        <a:buClr>
          <a:schemeClr val="folHlink"/>
        </a:buClr>
        <a:buFont typeface="Arial" charset="0"/>
        <a:buChar char="•"/>
        <a:defRPr sz="2400" b="1" i="0">
          <a:solidFill>
            <a:schemeClr val="tx1"/>
          </a:solidFill>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lr>
          <a:schemeClr val="folHlink"/>
        </a:buClr>
        <a:buFont typeface="Arial" charset="0"/>
        <a:buChar char="•"/>
        <a:defRPr sz="2000" b="1" i="0">
          <a:solidFill>
            <a:schemeClr val="tx1"/>
          </a:solidFill>
          <a:latin typeface="Arial" panose="020B0604020202020204" pitchFamily="34" charset="0"/>
          <a:ea typeface="ＭＳ Ｐゴシック" pitchFamily="34" charset="-128"/>
          <a:cs typeface="Geneva" charset="0"/>
        </a:defRPr>
      </a:lvl5pPr>
      <a:lvl6pPr marL="2502447"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1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1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4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Verdana" pitchFamily="-112" charset="0"/>
                <a:ea typeface="ＭＳ Ｐゴシック" pitchFamily="-112" charset="-128"/>
                <a:cs typeface="ＭＳ Ｐゴシック" pitchFamily="-112" charset="-128"/>
              </a:defRPr>
            </a:lvl1pPr>
          </a:lstStyle>
          <a:p>
            <a:pPr>
              <a:defRPr/>
            </a:pPr>
            <a:endParaRPr lang="en-US"/>
          </a:p>
        </p:txBody>
      </p:sp>
      <p:sp>
        <p:nvSpPr>
          <p:cNvPr id="10414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Verdana" pitchFamily="-112" charset="0"/>
                <a:ea typeface="ＭＳ Ｐゴシック" pitchFamily="-112" charset="-128"/>
                <a:cs typeface="ＭＳ Ｐゴシック" pitchFamily="-112" charset="-128"/>
              </a:defRPr>
            </a:lvl1pPr>
          </a:lstStyle>
          <a:p>
            <a:pPr>
              <a:defRPr/>
            </a:pPr>
            <a:endParaRPr lang="en-US"/>
          </a:p>
        </p:txBody>
      </p:sp>
      <p:sp>
        <p:nvSpPr>
          <p:cNvPr id="10414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Verdana" charset="0"/>
              </a:defRPr>
            </a:lvl1pPr>
          </a:lstStyle>
          <a:p>
            <a:pPr>
              <a:defRPr/>
            </a:pPr>
            <a:fld id="{02980868-462C-134A-8942-6FEB92BFDE5F}" type="slidenum">
              <a:rPr lang="en-US"/>
              <a:pPr>
                <a:defRPr/>
              </a:pPr>
              <a:t>‹#›</a:t>
            </a:fld>
            <a:endParaRPr lang="en-US"/>
          </a:p>
        </p:txBody>
      </p:sp>
    </p:spTree>
    <p:extLst>
      <p:ext uri="{BB962C8B-B14F-4D97-AF65-F5344CB8AC3E}">
        <p14:creationId xmlns:p14="http://schemas.microsoft.com/office/powerpoint/2010/main" val="2416352216"/>
      </p:ext>
    </p:extLst>
  </p:cSld>
  <p:clrMap bg1="dk2" tx1="lt1" bg2="dk1" tx2="lt2" accent1="accent1" accent2="accent2" accent3="accent3" accent4="accent4" accent5="accent5" accent6="accent6" hlink="hlink" folHlink="folHlink"/>
  <p:sldLayoutIdLst>
    <p:sldLayoutId id="2147485409" r:id="rId1"/>
    <p:sldLayoutId id="2147485410" r:id="rId2"/>
    <p:sldLayoutId id="2147485411" r:id="rId3"/>
    <p:sldLayoutId id="2147485412" r:id="rId4"/>
    <p:sldLayoutId id="2147485413" r:id="rId5"/>
    <p:sldLayoutId id="2147485414" r:id="rId6"/>
    <p:sldLayoutId id="2147485415" r:id="rId7"/>
    <p:sldLayoutId id="2147485416" r:id="rId8"/>
    <p:sldLayoutId id="2147485417" r:id="rId9"/>
    <p:sldLayoutId id="2147485418" r:id="rId10"/>
    <p:sldLayoutId id="2147485419"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FFFF66"/>
        </a:buClr>
        <a:buFont typeface="Wingdings" charset="0"/>
        <a:buChar char=""/>
        <a:defRPr sz="2400">
          <a:solidFill>
            <a:schemeClr val="tx1"/>
          </a:solidFill>
          <a:latin typeface="+mn-lt"/>
          <a:ea typeface="ＭＳ Ｐゴシック" charset="0"/>
          <a:cs typeface="Geneva" pitchFamily="-108" charset="-128"/>
        </a:defRPr>
      </a:lvl3pPr>
      <a:lvl4pPr marL="1600200" indent="-228600" algn="l" rtl="0" eaLnBrk="0" fontAlgn="base" hangingPunct="0">
        <a:spcBef>
          <a:spcPct val="20000"/>
        </a:spcBef>
        <a:spcAft>
          <a:spcPct val="0"/>
        </a:spcAft>
        <a:buClr>
          <a:srgbClr val="CCFF66"/>
        </a:buClr>
        <a:buFont typeface="Wingdings" charset="0"/>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lr>
          <a:srgbClr val="FFFF66"/>
        </a:buClr>
        <a:buFont typeface="Wingdings" charset="0"/>
        <a:buChar char=""/>
        <a:defRPr sz="2000">
          <a:solidFill>
            <a:schemeClr val="tx1"/>
          </a:solidFill>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Lst>
  <p:txStyles>
    <p:titleStyle>
      <a:lvl1pPr algn="ctr" rtl="0" eaLnBrk="0" fontAlgn="base" hangingPunct="0">
        <a:spcBef>
          <a:spcPct val="0"/>
        </a:spcBef>
        <a:spcAft>
          <a:spcPct val="0"/>
        </a:spcAft>
        <a:defRPr sz="4400" b="1" i="0" kern="120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9B9EDC81-DD2C-204D-927D-5296E115AF44}" type="slidenum">
              <a:rPr lang="en-US"/>
              <a:pPr>
                <a:defRPr/>
              </a:pPr>
              <a:t>‹#›</a:t>
            </a:fld>
            <a:endParaRPr lang="en-US"/>
          </a:p>
        </p:txBody>
      </p:sp>
    </p:spTree>
    <p:extLst>
      <p:ext uri="{BB962C8B-B14F-4D97-AF65-F5344CB8AC3E}">
        <p14:creationId xmlns:p14="http://schemas.microsoft.com/office/powerpoint/2010/main" val="2437219462"/>
      </p:ext>
    </p:extLst>
  </p:cSld>
  <p:clrMap bg1="dk2" tx1="lt1" bg2="dk1" tx2="lt2" accent1="accent1" accent2="accent2" accent3="accent3" accent4="accent4" accent5="accent5" accent6="accent6" hlink="hlink" folHlink="folHlink"/>
  <p:sldLayoutIdLst>
    <p:sldLayoutId id="2147485421" r:id="rId1"/>
    <p:sldLayoutId id="2147485422" r:id="rId2"/>
    <p:sldLayoutId id="2147485423" r:id="rId3"/>
    <p:sldLayoutId id="2147485424" r:id="rId4"/>
    <p:sldLayoutId id="2147485425" r:id="rId5"/>
    <p:sldLayoutId id="2147485426" r:id="rId6"/>
    <p:sldLayoutId id="2147485427" r:id="rId7"/>
    <p:sldLayoutId id="2147485428" r:id="rId8"/>
    <p:sldLayoutId id="2147485429" r:id="rId9"/>
    <p:sldLayoutId id="2147485430" r:id="rId10"/>
    <p:sldLayoutId id="214748543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28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E87A6098-9EE1-4A47-BDEC-0B020D3C5169}" type="slidenum">
              <a:rPr lang="en-US"/>
              <a:pPr>
                <a:defRPr/>
              </a:pPr>
              <a:t>‹#›</a:t>
            </a:fld>
            <a:endParaRPr lang="en-US"/>
          </a:p>
        </p:txBody>
      </p:sp>
    </p:spTree>
    <p:extLst>
      <p:ext uri="{BB962C8B-B14F-4D97-AF65-F5344CB8AC3E}">
        <p14:creationId xmlns:p14="http://schemas.microsoft.com/office/powerpoint/2010/main" val="4257947434"/>
      </p:ext>
    </p:extLst>
  </p:cSld>
  <p:clrMap bg1="dk2" tx1="lt1" bg2="dk1" tx2="lt2" accent1="accent1" accent2="accent2" accent3="accent3" accent4="accent4" accent5="accent5" accent6="accent6" hlink="hlink" folHlink="folHlink"/>
  <p:sldLayoutIdLst>
    <p:sldLayoutId id="2147485433" r:id="rId1"/>
    <p:sldLayoutId id="2147485434" r:id="rId2"/>
    <p:sldLayoutId id="2147485435" r:id="rId3"/>
    <p:sldLayoutId id="2147485436" r:id="rId4"/>
    <p:sldLayoutId id="2147485437" r:id="rId5"/>
    <p:sldLayoutId id="2147485438" r:id="rId6"/>
    <p:sldLayoutId id="2147485439" r:id="rId7"/>
    <p:sldLayoutId id="2147485440" r:id="rId8"/>
    <p:sldLayoutId id="2147485441" r:id="rId9"/>
    <p:sldLayoutId id="2147485442" r:id="rId10"/>
    <p:sldLayoutId id="2147485443" r:id="rId11"/>
    <p:sldLayoutId id="2147485444"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50754977"/>
      </p:ext>
    </p:extLst>
  </p:cSld>
  <p:clrMap bg1="lt1" tx1="dk1" bg2="lt2" tx2="dk2" accent1="accent1" accent2="accent2" accent3="accent3" accent4="accent4" accent5="accent5" accent6="accent6" hlink="hlink" folHlink="folHlink"/>
  <p:sldLayoutIdLst>
    <p:sldLayoutId id="2147485446" r:id="rId1"/>
    <p:sldLayoutId id="2147485447" r:id="rId2"/>
    <p:sldLayoutId id="2147485448" r:id="rId3"/>
    <p:sldLayoutId id="2147485449" r:id="rId4"/>
    <p:sldLayoutId id="2147485450" r:id="rId5"/>
    <p:sldLayoutId id="2147485451" r:id="rId6"/>
    <p:sldLayoutId id="2147485452" r:id="rId7"/>
    <p:sldLayoutId id="2147485453" r:id="rId8"/>
    <p:sldLayoutId id="2147485454" r:id="rId9"/>
    <p:sldLayoutId id="2147485455" r:id="rId10"/>
    <p:sldLayoutId id="2147485456" r:id="rId11"/>
    <p:sldLayoutId id="2147485457" r:id="rId12"/>
    <p:sldLayoutId id="21474854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5BC0623-C710-4D4D-915E-30B23B9F2A7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20" r:id="rId1"/>
    <p:sldLayoutId id="2147484821" r:id="rId2"/>
    <p:sldLayoutId id="2147484822" r:id="rId3"/>
    <p:sldLayoutId id="2147484823" r:id="rId4"/>
    <p:sldLayoutId id="2147484824" r:id="rId5"/>
    <p:sldLayoutId id="2147484825" r:id="rId6"/>
    <p:sldLayoutId id="2147484826" r:id="rId7"/>
    <p:sldLayoutId id="2147484827" r:id="rId8"/>
    <p:sldLayoutId id="2147484828" r:id="rId9"/>
    <p:sldLayoutId id="2147484829" r:id="rId10"/>
    <p:sldLayoutId id="2147484830" r:id="rId11"/>
    <p:sldLayoutId id="2147484831" r:id="rId12"/>
    <p:sldLayoutId id="214748483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87917F06-6B42-5E4E-82E2-27CA21578C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44" r:id="rId1"/>
    <p:sldLayoutId id="2147484845" r:id="rId2"/>
    <p:sldLayoutId id="2147484846" r:id="rId3"/>
    <p:sldLayoutId id="2147484847" r:id="rId4"/>
    <p:sldLayoutId id="2147484848" r:id="rId5"/>
    <p:sldLayoutId id="2147484849" r:id="rId6"/>
    <p:sldLayoutId id="2147484850" r:id="rId7"/>
    <p:sldLayoutId id="2147484851" r:id="rId8"/>
    <p:sldLayoutId id="2147484852" r:id="rId9"/>
    <p:sldLayoutId id="2147484853" r:id="rId10"/>
    <p:sldLayoutId id="2147484854"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062127881"/>
      </p:ext>
    </p:extLst>
  </p:cSld>
  <p:clrMap bg1="lt1" tx1="dk1" bg2="lt2" tx2="dk2" accent1="accent1" accent2="accent2" accent3="accent3" accent4="accent4" accent5="accent5" accent6="accent6" hlink="hlink" folHlink="folHlink"/>
  <p:sldLayoutIdLst>
    <p:sldLayoutId id="2147484902" r:id="rId1"/>
    <p:sldLayoutId id="2147484903" r:id="rId2"/>
    <p:sldLayoutId id="2147484904" r:id="rId3"/>
    <p:sldLayoutId id="2147484905" r:id="rId4"/>
    <p:sldLayoutId id="2147484906" r:id="rId5"/>
    <p:sldLayoutId id="2147484907" r:id="rId6"/>
    <p:sldLayoutId id="2147484908" r:id="rId7"/>
    <p:sldLayoutId id="2147484909" r:id="rId8"/>
    <p:sldLayoutId id="2147484910" r:id="rId9"/>
    <p:sldLayoutId id="2147484911" r:id="rId10"/>
    <p:sldLayoutId id="2147484912" r:id="rId11"/>
    <p:sldLayoutId id="2147484913" r:id="rId12"/>
    <p:sldLayoutId id="214748491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a:defRPr/>
            </a:pPr>
            <a:fld id="{CB7754BF-214F-A341-98A0-B9D6E819009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66669136"/>
      </p:ext>
    </p:extLst>
  </p:cSld>
  <p:clrMap bg1="lt1" tx1="dk1" bg2="lt2" tx2="dk2" accent1="accent1" accent2="accent2" accent3="accent3" accent4="accent4" accent5="accent5" accent6="accent6" hlink="hlink" folHlink="folHlink"/>
  <p:sldLayoutIdLst>
    <p:sldLayoutId id="2147485019" r:id="rId1"/>
    <p:sldLayoutId id="2147485020" r:id="rId2"/>
    <p:sldLayoutId id="2147485021" r:id="rId3"/>
    <p:sldLayoutId id="2147485022" r:id="rId4"/>
    <p:sldLayoutId id="2147485023" r:id="rId5"/>
    <p:sldLayoutId id="2147485024" r:id="rId6"/>
    <p:sldLayoutId id="2147485025" r:id="rId7"/>
    <p:sldLayoutId id="2147485026" r:id="rId8"/>
    <p:sldLayoutId id="2147485027" r:id="rId9"/>
    <p:sldLayoutId id="2147485028" r:id="rId10"/>
    <p:sldLayoutId id="214748502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10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8.xml"/><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10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9.xml"/><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7.xml"/><Relationship Id="rId1" Type="http://schemas.openxmlformats.org/officeDocument/2006/relationships/themeOverride" Target="../theme/themeOverride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0.xml"/></Relationships>
</file>

<file path=ppt/slides/_rels/slide10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2.xml"/><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3.xml"/><Relationship Id="rId1" Type="http://schemas.openxmlformats.org/officeDocument/2006/relationships/slideLayout" Target="../slideLayouts/slideLayout60.xml"/></Relationships>
</file>

<file path=ppt/slides/_rels/slide10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4.xml"/><Relationship Id="rId1" Type="http://schemas.openxmlformats.org/officeDocument/2006/relationships/slideLayout" Target="../slideLayouts/slideLayout60.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46.xml"/><Relationship Id="rId1" Type="http://schemas.openxmlformats.org/officeDocument/2006/relationships/themeOverride" Target="../theme/themeOverride14.xml"/><Relationship Id="rId4" Type="http://schemas.openxmlformats.org/officeDocument/2006/relationships/image" Target="../media/image9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24.png"/></Relationships>
</file>

<file path=ppt/slides/_rels/slide11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6.xml"/><Relationship Id="rId1" Type="http://schemas.openxmlformats.org/officeDocument/2006/relationships/slideLayout" Target="../slideLayouts/slideLayout157.xml"/></Relationships>
</file>

<file path=ppt/slides/_rels/slide11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7.xml"/><Relationship Id="rId1" Type="http://schemas.openxmlformats.org/officeDocument/2006/relationships/slideLayout" Target="../slideLayouts/slideLayout106.xml"/></Relationships>
</file>

<file path=ppt/slides/_rels/slide1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8.xml"/><Relationship Id="rId1" Type="http://schemas.openxmlformats.org/officeDocument/2006/relationships/slideLayout" Target="../slideLayouts/slideLayout106.xml"/></Relationships>
</file>

<file path=ppt/slides/_rels/slide11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9.xml"/><Relationship Id="rId1" Type="http://schemas.openxmlformats.org/officeDocument/2006/relationships/slideLayout" Target="../slideLayouts/slideLayout106.xml"/><Relationship Id="rId4" Type="http://schemas.openxmlformats.org/officeDocument/2006/relationships/image" Target="../media/image102.png"/></Relationships>
</file>

<file path=ppt/slides/_rels/slide11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0.xml"/><Relationship Id="rId1" Type="http://schemas.openxmlformats.org/officeDocument/2006/relationships/slideLayout" Target="../slideLayouts/slideLayout10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0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0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0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06.xml"/></Relationships>
</file>

<file path=ppt/slides/_rels/slide11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5.xml"/><Relationship Id="rId1" Type="http://schemas.openxmlformats.org/officeDocument/2006/relationships/slideLayout" Target="../slideLayouts/slideLayout106.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0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68.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06.xml"/><Relationship Id="rId1" Type="http://schemas.openxmlformats.org/officeDocument/2006/relationships/themeOverride" Target="../theme/themeOverride15.xml"/><Relationship Id="rId5" Type="http://schemas.openxmlformats.org/officeDocument/2006/relationships/image" Target="../media/image106.png"/><Relationship Id="rId4" Type="http://schemas.openxmlformats.org/officeDocument/2006/relationships/image" Target="../media/image105.png"/></Relationships>
</file>

<file path=ppt/slides/_rels/slide12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8.xml"/><Relationship Id="rId1" Type="http://schemas.openxmlformats.org/officeDocument/2006/relationships/slideLayout" Target="../slideLayouts/slideLayout169.xml"/></Relationships>
</file>

<file path=ppt/slides/_rels/slide12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9.xml"/><Relationship Id="rId1" Type="http://schemas.openxmlformats.org/officeDocument/2006/relationships/slideLayout" Target="../slideLayouts/slideLayout156.xml"/></Relationships>
</file>

<file path=ppt/slides/_rels/slide12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0.xml"/><Relationship Id="rId1" Type="http://schemas.openxmlformats.org/officeDocument/2006/relationships/slideLayout" Target="../slideLayouts/slideLayout174.xml"/></Relationships>
</file>

<file path=ppt/slides/_rels/slide12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82.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89.xml"/><Relationship Id="rId1" Type="http://schemas.openxmlformats.org/officeDocument/2006/relationships/themeOverride" Target="../theme/themeOverride16.xml"/><Relationship Id="rId4" Type="http://schemas.openxmlformats.org/officeDocument/2006/relationships/image" Target="../media/image109.jpeg"/></Relationships>
</file>

<file path=ppt/slides/_rels/slide12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2.xml"/><Relationship Id="rId1" Type="http://schemas.openxmlformats.org/officeDocument/2006/relationships/slideLayout" Target="../slideLayouts/slideLayout174.xml"/></Relationships>
</file>

<file path=ppt/slides/_rels/slide12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3.xml"/><Relationship Id="rId1" Type="http://schemas.openxmlformats.org/officeDocument/2006/relationships/slideLayout" Target="../slideLayouts/slideLayout156.xml"/></Relationships>
</file>

<file path=ppt/slides/_rels/slide12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4.xml"/><Relationship Id="rId1" Type="http://schemas.openxmlformats.org/officeDocument/2006/relationships/slideLayout" Target="../slideLayouts/slideLayout196.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74.xml"/></Relationships>
</file>

<file path=ppt/slides/_rels/slide13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5.xml"/><Relationship Id="rId1" Type="http://schemas.openxmlformats.org/officeDocument/2006/relationships/slideLayout" Target="../slideLayouts/slideLayout209.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1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28.xml"/></Relationships>
</file>

<file path=ppt/slides/_rels/slide1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8.xml"/><Relationship Id="rId1" Type="http://schemas.openxmlformats.org/officeDocument/2006/relationships/slideLayout" Target="../slideLayouts/slideLayout156.xml"/></Relationships>
</file>

<file path=ppt/slides/_rels/slide13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9.xml"/><Relationship Id="rId1" Type="http://schemas.openxmlformats.org/officeDocument/2006/relationships/slideLayout" Target="../slideLayouts/slideLayout156.xml"/></Relationships>
</file>

<file path=ppt/slides/_rels/slide13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0.xml"/><Relationship Id="rId1" Type="http://schemas.openxmlformats.org/officeDocument/2006/relationships/slideLayout" Target="../slideLayouts/slideLayout245.xml"/></Relationships>
</file>

<file path=ppt/slides/_rels/slide13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1.xml"/><Relationship Id="rId1" Type="http://schemas.openxmlformats.org/officeDocument/2006/relationships/slideLayout" Target="../slideLayouts/slideLayout156.xml"/></Relationships>
</file>

<file path=ppt/slides/_rels/slide13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2.xml"/><Relationship Id="rId1" Type="http://schemas.openxmlformats.org/officeDocument/2006/relationships/slideLayout" Target="../slideLayouts/slideLayout250.xml"/><Relationship Id="rId4" Type="http://schemas.openxmlformats.org/officeDocument/2006/relationships/image" Target="../media/image121.png"/></Relationships>
</file>

<file path=ppt/slides/_rels/slide13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3.xml"/><Relationship Id="rId1" Type="http://schemas.openxmlformats.org/officeDocument/2006/relationships/slideLayout" Target="../slideLayouts/slideLayout106.xml"/></Relationships>
</file>

<file path=ppt/slides/_rels/slide13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4.xml"/><Relationship Id="rId1" Type="http://schemas.openxmlformats.org/officeDocument/2006/relationships/slideLayout" Target="../slideLayouts/slideLayout26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_rels/slide14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5.xml"/><Relationship Id="rId1" Type="http://schemas.openxmlformats.org/officeDocument/2006/relationships/slideLayout" Target="../slideLayouts/slideLayout267.xml"/></Relationships>
</file>

<file path=ppt/slides/_rels/slide14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6.xml"/><Relationship Id="rId1" Type="http://schemas.openxmlformats.org/officeDocument/2006/relationships/slideLayout" Target="../slideLayouts/slideLayout272.xml"/></Relationships>
</file>

<file path=ppt/slides/_rels/slide14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7.xml"/><Relationship Id="rId1" Type="http://schemas.openxmlformats.org/officeDocument/2006/relationships/slideLayout" Target="../slideLayouts/slideLayout106.xml"/></Relationships>
</file>

<file path=ppt/slides/_rels/slide1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8.xml"/><Relationship Id="rId1" Type="http://schemas.openxmlformats.org/officeDocument/2006/relationships/slideLayout" Target="../slideLayouts/slideLayout106.xml"/></Relationships>
</file>

<file path=ppt/slides/_rels/slide14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9.xml"/><Relationship Id="rId1" Type="http://schemas.openxmlformats.org/officeDocument/2006/relationships/slideLayout" Target="../slideLayouts/slideLayout106.xml"/></Relationships>
</file>

<file path=ppt/slides/_rels/slide14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0.xml"/><Relationship Id="rId1" Type="http://schemas.openxmlformats.org/officeDocument/2006/relationships/slideLayout" Target="../slideLayouts/slideLayout106.xml"/></Relationships>
</file>

<file path=ppt/slides/_rels/slide14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1.xml"/><Relationship Id="rId1" Type="http://schemas.openxmlformats.org/officeDocument/2006/relationships/slideLayout" Target="../slideLayouts/slideLayout106.xml"/></Relationships>
</file>

<file path=ppt/slides/_rels/slide1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2.xml"/><Relationship Id="rId1" Type="http://schemas.openxmlformats.org/officeDocument/2006/relationships/slideLayout" Target="../slideLayouts/slideLayout19.xml"/></Relationships>
</file>

<file path=ppt/slides/_rels/slide1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3.xml"/><Relationship Id="rId1" Type="http://schemas.openxmlformats.org/officeDocument/2006/relationships/slideLayout" Target="../slideLayouts/slideLayout60.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7.xml"/><Relationship Id="rId1" Type="http://schemas.openxmlformats.org/officeDocument/2006/relationships/themeOverride" Target="../theme/themeOverride17.xml"/><Relationship Id="rId4" Type="http://schemas.openxmlformats.org/officeDocument/2006/relationships/image" Target="../media/image130.emf"/></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5.xml"/><Relationship Id="rId1" Type="http://schemas.openxmlformats.org/officeDocument/2006/relationships/slideLayout" Target="../slideLayouts/slideLayout60.xml"/></Relationships>
</file>

<file path=ppt/slides/_rels/slide15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6.xml"/><Relationship Id="rId1" Type="http://schemas.openxmlformats.org/officeDocument/2006/relationships/slideLayout" Target="../slideLayouts/slideLayout138.xml"/><Relationship Id="rId4" Type="http://schemas.openxmlformats.org/officeDocument/2006/relationships/image" Target="../media/image132.png"/></Relationships>
</file>

<file path=ppt/slides/_rels/slide15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7.xml"/><Relationship Id="rId1" Type="http://schemas.openxmlformats.org/officeDocument/2006/relationships/slideLayout" Target="../slideLayouts/slideLayout138.xml"/><Relationship Id="rId4" Type="http://schemas.openxmlformats.org/officeDocument/2006/relationships/image" Target="../media/image134.png"/></Relationships>
</file>

<file path=ppt/slides/_rels/slide15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38.xml"/></Relationships>
</file>

<file path=ppt/slides/_rels/slide15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44.xml"/></Relationships>
</file>

<file path=ppt/slides/_rels/slide15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44.xml"/></Relationships>
</file>

<file path=ppt/slides/_rels/slide15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44.xml"/></Relationships>
</file>

<file path=ppt/slides/_rels/slide15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44.xml"/></Relationships>
</file>

<file path=ppt/slides/_rels/slide15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44.xml"/></Relationships>
</file>

<file path=ppt/slides/_rels/slide15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16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4.xml"/></Relationships>
</file>

<file path=ppt/slides/_rels/slide1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8.xml"/><Relationship Id="rId1" Type="http://schemas.openxmlformats.org/officeDocument/2006/relationships/slideLayout" Target="../slideLayouts/slideLayout60.xml"/></Relationships>
</file>

<file path=ppt/slides/_rels/slide1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7.xml"/><Relationship Id="rId1" Type="http://schemas.openxmlformats.org/officeDocument/2006/relationships/themeOverride" Target="../theme/themeOverride18.xml"/><Relationship Id="rId4" Type="http://schemas.openxmlformats.org/officeDocument/2006/relationships/image" Target="../media/image19.jpeg"/></Relationships>
</file>

<file path=ppt/slides/_rels/slide16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41.xml"/><Relationship Id="rId1" Type="http://schemas.openxmlformats.org/officeDocument/2006/relationships/slideLayout" Target="../slideLayouts/slideLayout25.xml"/><Relationship Id="rId4" Type="http://schemas.openxmlformats.org/officeDocument/2006/relationships/image" Target="../media/image144.png"/></Relationships>
</file>

<file path=ppt/slides/_rels/slide16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2.xml"/><Relationship Id="rId1" Type="http://schemas.openxmlformats.org/officeDocument/2006/relationships/slideLayout" Target="../slideLayouts/slideLayout25.xml"/><Relationship Id="rId4" Type="http://schemas.openxmlformats.org/officeDocument/2006/relationships/image" Target="../media/image146.png"/></Relationships>
</file>

<file path=ppt/slides/_rels/slide16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3.xml"/><Relationship Id="rId1" Type="http://schemas.openxmlformats.org/officeDocument/2006/relationships/slideLayout" Target="../slideLayouts/slideLayout25.xml"/><Relationship Id="rId4" Type="http://schemas.openxmlformats.org/officeDocument/2006/relationships/image" Target="../media/image146.png"/></Relationships>
</file>

<file path=ppt/slides/_rels/slide16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4.xml"/><Relationship Id="rId1" Type="http://schemas.openxmlformats.org/officeDocument/2006/relationships/slideLayout" Target="../slideLayouts/slideLayout25.xml"/><Relationship Id="rId4" Type="http://schemas.openxmlformats.org/officeDocument/2006/relationships/image" Target="../media/image146.pn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335.xml"/><Relationship Id="rId1" Type="http://schemas.openxmlformats.org/officeDocument/2006/relationships/themeOverride" Target="../theme/themeOverride19.xml"/><Relationship Id="rId4" Type="http://schemas.openxmlformats.org/officeDocument/2006/relationships/image" Target="../media/image149.png"/></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335.xml"/><Relationship Id="rId1" Type="http://schemas.openxmlformats.org/officeDocument/2006/relationships/themeOverride" Target="../theme/themeOverride20.xml"/><Relationship Id="rId4" Type="http://schemas.openxmlformats.org/officeDocument/2006/relationships/image" Target="../media/image150.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0.xml"/></Relationships>
</file>

<file path=ppt/slides/_rels/slide170.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7.xml"/><Relationship Id="rId1" Type="http://schemas.openxmlformats.org/officeDocument/2006/relationships/themeOverride" Target="../theme/themeOverride21.xml"/><Relationship Id="rId4" Type="http://schemas.openxmlformats.org/officeDocument/2006/relationships/image" Target="../media/image151.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7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49.xml"/><Relationship Id="rId1" Type="http://schemas.openxmlformats.org/officeDocument/2006/relationships/slideLayout" Target="../slideLayouts/slideLayout106.xml"/><Relationship Id="rId4" Type="http://schemas.openxmlformats.org/officeDocument/2006/relationships/image" Target="../media/image153.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7.xml"/><Relationship Id="rId1" Type="http://schemas.openxmlformats.org/officeDocument/2006/relationships/themeOverride" Target="../theme/themeOverride22.xml"/><Relationship Id="rId5" Type="http://schemas.openxmlformats.org/officeDocument/2006/relationships/image" Target="../media/image155.jpg"/><Relationship Id="rId4" Type="http://schemas.openxmlformats.org/officeDocument/2006/relationships/image" Target="../media/image154.jpe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7.xml"/><Relationship Id="rId1" Type="http://schemas.openxmlformats.org/officeDocument/2006/relationships/themeOverride" Target="../theme/themeOverride23.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7.xml"/><Relationship Id="rId1" Type="http://schemas.openxmlformats.org/officeDocument/2006/relationships/themeOverride" Target="../theme/themeOverride24.xm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7.xml"/><Relationship Id="rId1" Type="http://schemas.openxmlformats.org/officeDocument/2006/relationships/themeOverride" Target="../theme/themeOverride25.xml"/><Relationship Id="rId4" Type="http://schemas.openxmlformats.org/officeDocument/2006/relationships/image" Target="../media/image156.jpeg"/></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7.xml"/><Relationship Id="rId1" Type="http://schemas.openxmlformats.org/officeDocument/2006/relationships/themeOverride" Target="../theme/themeOverride26.xml"/><Relationship Id="rId4" Type="http://schemas.openxmlformats.org/officeDocument/2006/relationships/image" Target="../media/image157.jpe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18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55.xml"/><Relationship Id="rId1" Type="http://schemas.openxmlformats.org/officeDocument/2006/relationships/slideLayout" Target="../slideLayouts/slideLayout283.xml"/><Relationship Id="rId4" Type="http://schemas.openxmlformats.org/officeDocument/2006/relationships/image" Target="../media/image153.png"/></Relationships>
</file>

<file path=ppt/slides/_rels/slide1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55.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55.xml"/><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346.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346.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356.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31.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31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06.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321.xml"/><Relationship Id="rId5" Type="http://schemas.openxmlformats.org/officeDocument/2006/relationships/image" Target="../media/image46.sv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0.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33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333.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316.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316.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316.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131.xml"/><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131.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29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291.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106.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0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5.xml"/><Relationship Id="rId1" Type="http://schemas.openxmlformats.org/officeDocument/2006/relationships/slideLayout" Target="../slideLayouts/slideLayout124.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6.xml"/><Relationship Id="rId1" Type="http://schemas.openxmlformats.org/officeDocument/2006/relationships/slideLayout" Target="../slideLayouts/slideLayout30.xml"/><Relationship Id="rId4" Type="http://schemas.openxmlformats.org/officeDocument/2006/relationships/hyperlink" Target="https://www.slideshare.net/DaveSinNM/the-story-of-genesis-in-the-chinese-characters?qid=e6e52686-6545-4def-8537-2444d576b004&amp;v=&amp;b=&amp;from_search=1"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7.xml"/><Relationship Id="rId1" Type="http://schemas.openxmlformats.org/officeDocument/2006/relationships/slideLayout" Target="../slideLayouts/slideLayout124.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8.xml"/><Relationship Id="rId1" Type="http://schemas.openxmlformats.org/officeDocument/2006/relationships/slideLayout" Target="../slideLayouts/slideLayout124.xml"/><Relationship Id="rId4" Type="http://schemas.openxmlformats.org/officeDocument/2006/relationships/image" Target="../media/image59.jpg"/></Relationships>
</file>

<file path=ppt/slides/_rels/slide47.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39.xml"/><Relationship Id="rId1" Type="http://schemas.openxmlformats.org/officeDocument/2006/relationships/slideLayout" Target="../slideLayouts/slideLayout124.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0.xml"/><Relationship Id="rId1" Type="http://schemas.openxmlformats.org/officeDocument/2006/relationships/slideLayout" Target="../slideLayouts/slideLayout124.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1.xml"/><Relationship Id="rId1" Type="http://schemas.openxmlformats.org/officeDocument/2006/relationships/slideLayout" Target="../slideLayouts/slideLayout12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2.xml"/><Relationship Id="rId1" Type="http://schemas.openxmlformats.org/officeDocument/2006/relationships/slideLayout" Target="../slideLayouts/slideLayout124.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3.xml"/><Relationship Id="rId1" Type="http://schemas.openxmlformats.org/officeDocument/2006/relationships/slideLayout" Target="../slideLayouts/slideLayout124.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4.xml"/><Relationship Id="rId1" Type="http://schemas.openxmlformats.org/officeDocument/2006/relationships/slideLayout" Target="../slideLayouts/slideLayout124.xml"/><Relationship Id="rId4" Type="http://schemas.openxmlformats.org/officeDocument/2006/relationships/image" Target="../media/image66.jpg"/></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124.xml"/><Relationship Id="rId4" Type="http://schemas.openxmlformats.org/officeDocument/2006/relationships/image" Target="../media/image68.jpeg"/></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6.xml"/><Relationship Id="rId1" Type="http://schemas.openxmlformats.org/officeDocument/2006/relationships/slideLayout" Target="../slideLayouts/slideLayout7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0.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8.xml"/><Relationship Id="rId1" Type="http://schemas.openxmlformats.org/officeDocument/2006/relationships/slideLayout" Target="../slideLayouts/slideLayout297.xml"/></Relationships>
</file>

<file path=ppt/slides/_rels/slide5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70.jpeg"/><Relationship Id="rId7" Type="http://schemas.openxmlformats.org/officeDocument/2006/relationships/diagramQuickStyle" Target="../diagrams/quickStyle1.xml"/><Relationship Id="rId2" Type="http://schemas.openxmlformats.org/officeDocument/2006/relationships/notesSlide" Target="../notesSlides/notesSlide49.xml"/><Relationship Id="rId1" Type="http://schemas.openxmlformats.org/officeDocument/2006/relationships/slideLayout" Target="../slideLayouts/slideLayout30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1.jpeg"/><Relationship Id="rId9" Type="http://schemas.microsoft.com/office/2007/relationships/diagramDrawing" Target="../diagrams/drawing1.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60.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6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2.xml"/><Relationship Id="rId1" Type="http://schemas.openxmlformats.org/officeDocument/2006/relationships/slideLayout" Target="../slideLayouts/slideLayout144.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144.xml"/><Relationship Id="rId4" Type="http://schemas.openxmlformats.org/officeDocument/2006/relationships/chart" Target="../charts/char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hemeOverride" Target="../theme/themeOverride7.xml"/><Relationship Id="rId4" Type="http://schemas.openxmlformats.org/officeDocument/2006/relationships/image" Target="../media/image73.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9.xml"/><Relationship Id="rId1" Type="http://schemas.openxmlformats.org/officeDocument/2006/relationships/themeOverride" Target="../theme/themeOverride8.xml"/><Relationship Id="rId5" Type="http://schemas.openxmlformats.org/officeDocument/2006/relationships/image" Target="../media/image76.jpeg"/><Relationship Id="rId4" Type="http://schemas.openxmlformats.org/officeDocument/2006/relationships/image" Target="../media/image75.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9.xml"/><Relationship Id="rId1" Type="http://schemas.openxmlformats.org/officeDocument/2006/relationships/themeOverride" Target="../theme/themeOverride9.xml"/><Relationship Id="rId4" Type="http://schemas.openxmlformats.org/officeDocument/2006/relationships/image" Target="../media/image77.jp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hemeOverride" Target="../theme/themeOverride10.xml"/><Relationship Id="rId4" Type="http://schemas.openxmlformats.org/officeDocument/2006/relationships/image" Target="../media/image77.jpg"/></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jpeg"/><Relationship Id="rId1" Type="http://schemas.openxmlformats.org/officeDocument/2006/relationships/slideLayout" Target="../slideLayouts/slideLayout8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6.xml"/></Relationships>
</file>

<file path=ppt/slides/_rels/slide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2.xml"/><Relationship Id="rId1" Type="http://schemas.openxmlformats.org/officeDocument/2006/relationships/slideLayout" Target="../slideLayouts/slideLayout60.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78.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0.xml"/></Relationships>
</file>

<file path=ppt/slides/_rels/slide7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4.xml"/></Relationships>
</file>

<file path=ppt/slides/_rels/slide7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4.xml"/></Relationships>
</file>

<file path=ppt/slides/_rels/slide7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4.xml"/></Relationships>
</file>

<file path=ppt/slides/_rels/slide7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4.xml"/></Relationships>
</file>

<file path=ppt/slides/_rels/slide8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4.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7.xml"/><Relationship Id="rId1" Type="http://schemas.openxmlformats.org/officeDocument/2006/relationships/slideLayout" Target="../slideLayouts/slideLayout44.xml"/></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44.xml"/></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9.xml"/><Relationship Id="rId1" Type="http://schemas.openxmlformats.org/officeDocument/2006/relationships/slideLayout" Target="../slideLayouts/slideLayout44.xm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0.xml"/><Relationship Id="rId1" Type="http://schemas.openxmlformats.org/officeDocument/2006/relationships/slideLayout" Target="../slideLayouts/slideLayout44.xml"/></Relationships>
</file>

<file path=ppt/slides/_rels/slide8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1.xml"/><Relationship Id="rId1" Type="http://schemas.openxmlformats.org/officeDocument/2006/relationships/slideLayout" Target="../slideLayouts/slideLayout44.xml"/></Relationships>
</file>

<file path=ppt/slides/_rels/slide8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2.xml"/><Relationship Id="rId1" Type="http://schemas.openxmlformats.org/officeDocument/2006/relationships/slideLayout" Target="../slideLayouts/slideLayout44.xml"/></Relationships>
</file>

<file path=ppt/slides/_rels/slide8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3.xml"/><Relationship Id="rId1" Type="http://schemas.openxmlformats.org/officeDocument/2006/relationships/slideLayout" Target="../slideLayouts/slideLayout44.xml"/></Relationships>
</file>

<file path=ppt/slides/_rels/slide8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4.xml"/><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5.xml"/><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06.xml"/></Relationships>
</file>

<file path=ppt/slides/_rels/slide9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7.xml"/><Relationship Id="rId1" Type="http://schemas.openxmlformats.org/officeDocument/2006/relationships/slideLayout" Target="../slideLayouts/slideLayout60.xml"/></Relationships>
</file>

<file path=ppt/slides/_rels/slide9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8.xml"/><Relationship Id="rId1" Type="http://schemas.openxmlformats.org/officeDocument/2006/relationships/slideLayout" Target="../slideLayouts/slideLayout6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0.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xml"/><Relationship Id="rId1" Type="http://schemas.openxmlformats.org/officeDocument/2006/relationships/themeOverride" Target="../theme/themeOverride12.xml"/><Relationship Id="rId4" Type="http://schemas.openxmlformats.org/officeDocument/2006/relationships/image" Target="../media/image86.jpeg"/></Relationships>
</file>

<file path=ppt/slides/_rels/slide9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4403"/>
          <a:stretch/>
        </p:blipFill>
        <p:spPr>
          <a:xfrm>
            <a:off x="0" y="0"/>
            <a:ext cx="9144000" cy="6381328"/>
          </a:xfrm>
          <a:prstGeom prst="rect">
            <a:avLst/>
          </a:prstGeom>
        </p:spPr>
      </p:pic>
      <p:sp>
        <p:nvSpPr>
          <p:cNvPr id="5" name="Title 4"/>
          <p:cNvSpPr>
            <a:spLocks noGrp="1"/>
          </p:cNvSpPr>
          <p:nvPr>
            <p:ph type="title" idx="4294967295"/>
          </p:nvPr>
        </p:nvSpPr>
        <p:spPr>
          <a:xfrm>
            <a:off x="323528" y="34531"/>
            <a:ext cx="8060432" cy="1988840"/>
          </a:xfrm>
        </p:spPr>
        <p:txBody>
          <a:bodyPr anchor="ctr"/>
          <a:lstStyle/>
          <a:p>
            <a:r>
              <a:rPr lang="ar-SA" sz="16600" dirty="0">
                <a:solidFill>
                  <a:schemeClr val="bg1"/>
                </a:solidFill>
                <a:effectLst>
                  <a:glow rad="228600">
                    <a:srgbClr val="000000">
                      <a:alpha val="75000"/>
                    </a:srgbClr>
                  </a:glow>
                </a:effectLst>
              </a:rPr>
              <a:t>٢ يوحنا</a:t>
            </a:r>
            <a:endParaRPr lang="en-US" sz="16600" dirty="0">
              <a:solidFill>
                <a:schemeClr val="bg1"/>
              </a:solidFill>
              <a:effectLst>
                <a:glow rad="228600">
                  <a:srgbClr val="000000">
                    <a:alpha val="75000"/>
                  </a:srgbClr>
                </a:glow>
              </a:effectLst>
            </a:endParaRPr>
          </a:p>
        </p:txBody>
      </p:sp>
      <p:sp>
        <p:nvSpPr>
          <p:cNvPr id="6" name="Title 4"/>
          <p:cNvSpPr txBox="1">
            <a:spLocks/>
          </p:cNvSpPr>
          <p:nvPr/>
        </p:nvSpPr>
        <p:spPr bwMode="auto">
          <a:xfrm>
            <a:off x="876400" y="2281976"/>
            <a:ext cx="8267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7200" b="1"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128"/>
                <a:cs typeface="Arial" panose="020B0604020202020204" pitchFamily="34" charset="0"/>
              </a:rPr>
              <a:t>حدود المحبة </a:t>
            </a:r>
            <a:endParaRPr kumimoji="0" lang="en-US" sz="7200" b="1"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8" name="Rectangle 7">
            <a:extLst>
              <a:ext uri="{FF2B5EF4-FFF2-40B4-BE49-F238E27FC236}">
                <a16:creationId xmlns:a16="http://schemas.microsoft.com/office/drawing/2014/main" id="{08F9666D-604B-FE1C-03ED-F6068C6C7D86}"/>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مؤسسة</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extLst>
      <p:ext uri="{BB962C8B-B14F-4D97-AF65-F5344CB8AC3E}">
        <p14:creationId xmlns:p14="http://schemas.microsoft.com/office/powerpoint/2010/main" val="78111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3"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ar-SA" sz="3600" b="1" dirty="0">
                <a:solidFill>
                  <a:srgbClr val="FFFFFF"/>
                </a:solidFill>
                <a:latin typeface="Arial" panose="020B0604020202020204" pitchFamily="34" charset="0"/>
                <a:ea typeface="ＭＳ Ｐゴシック" charset="0"/>
                <a:cs typeface="Arial" panose="020B0604020202020204" pitchFamily="34" charset="0"/>
              </a:rPr>
              <a:t>2 يوحن</a:t>
            </a:r>
            <a:r>
              <a:rPr lang="ar-JO" sz="3600" b="1" dirty="0">
                <a:solidFill>
                  <a:srgbClr val="FFFFFF"/>
                </a:solidFill>
                <a:latin typeface="Arial" panose="020B0604020202020204" pitchFamily="34" charset="0"/>
                <a:ea typeface="ＭＳ Ｐゴシック" charset="0"/>
                <a:cs typeface="Arial" panose="020B0604020202020204" pitchFamily="34" charset="0"/>
              </a:rPr>
              <a:t>ا</a:t>
            </a:r>
            <a:r>
              <a:rPr lang="en-US" sz="3600" b="1" dirty="0">
                <a:solidFill>
                  <a:srgbClr val="FFFFFF"/>
                </a:solidFill>
                <a:latin typeface="Arial" panose="020B0604020202020204" pitchFamily="34" charset="0"/>
                <a:ea typeface="ＭＳ Ｐゴシック" charset="0"/>
                <a:cs typeface="Arial" panose="020B0604020202020204" pitchFamily="34" charset="0"/>
              </a:rPr>
              <a:t>– </a:t>
            </a:r>
            <a:r>
              <a:rPr lang="ar-SA" sz="3600" b="1" dirty="0">
                <a:solidFill>
                  <a:srgbClr val="FFFFFF"/>
                </a:solidFill>
                <a:latin typeface="Arial" panose="020B0604020202020204" pitchFamily="34" charset="0"/>
                <a:ea typeface="ＭＳ Ｐゴシック" charset="0"/>
                <a:cs typeface="Arial" panose="020B0604020202020204" pitchFamily="34" charset="0"/>
              </a:rPr>
              <a:t>مخطط </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56674" name="Text Box 7"/>
          <p:cNvSpPr txBox="1">
            <a:spLocks noChangeArrowheads="1"/>
          </p:cNvSpPr>
          <p:nvPr/>
        </p:nvSpPr>
        <p:spPr bwMode="auto">
          <a:xfrm>
            <a:off x="8410981"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297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56675" name="Group 72"/>
          <p:cNvGrpSpPr>
            <a:grpSpLocks/>
          </p:cNvGrpSpPr>
          <p:nvPr/>
        </p:nvGrpSpPr>
        <p:grpSpPr bwMode="auto">
          <a:xfrm>
            <a:off x="133350" y="838200"/>
            <a:ext cx="8858250" cy="5867400"/>
            <a:chOff x="24" y="576"/>
            <a:chExt cx="4200" cy="3552"/>
          </a:xfrm>
        </p:grpSpPr>
        <p:grpSp>
          <p:nvGrpSpPr>
            <p:cNvPr id="156676" name="Group 34"/>
            <p:cNvGrpSpPr>
              <a:grpSpLocks/>
            </p:cNvGrpSpPr>
            <p:nvPr/>
          </p:nvGrpSpPr>
          <p:grpSpPr bwMode="auto">
            <a:xfrm>
              <a:off x="24" y="576"/>
              <a:ext cx="4200" cy="394"/>
              <a:chOff x="0" y="0"/>
              <a:chExt cx="4200" cy="653"/>
            </a:xfrm>
          </p:grpSpPr>
          <p:sp>
            <p:nvSpPr>
              <p:cNvPr id="9224" name="Rectangle 8"/>
              <p:cNvSpPr>
                <a:spLocks noChangeArrowheads="1"/>
              </p:cNvSpPr>
              <p:nvPr/>
            </p:nvSpPr>
            <p:spPr bwMode="auto">
              <a:xfrm>
                <a:off x="32" y="0"/>
                <a:ext cx="4135" cy="653"/>
              </a:xfrm>
              <a:prstGeom prst="rect">
                <a:avLst/>
              </a:prstGeom>
              <a:gradFill rotWithShape="1">
                <a:gsLst>
                  <a:gs pos="0">
                    <a:srgbClr val="FF6699"/>
                  </a:gs>
                  <a:gs pos="50000">
                    <a:srgbClr val="FF6699">
                      <a:gamma/>
                      <a:shade val="46275"/>
                      <a:invGamma/>
                    </a:srgbClr>
                  </a:gs>
                  <a:gs pos="100000">
                    <a:srgbClr val="FF6699"/>
                  </a:gs>
                </a:gsLst>
                <a:lin ang="5400000" scaled="1"/>
              </a:gradFill>
              <a:ln w="12700" cap="sq">
                <a:noFill/>
                <a:miter lim="800000"/>
                <a:headEnd type="none" w="sm" len="sm"/>
                <a:tailEnd type="none" w="sm" len="sm"/>
              </a:ln>
              <a:effec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حدود المحبة </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156729" name="Rectangle 33"/>
              <p:cNvSpPr>
                <a:spLocks noChangeArrowheads="1"/>
              </p:cNvSpPr>
              <p:nvPr/>
            </p:nvSpPr>
            <p:spPr bwMode="auto">
              <a:xfrm>
                <a:off x="0" y="0"/>
                <a:ext cx="4200"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77" name="Group 36"/>
            <p:cNvGrpSpPr>
              <a:grpSpLocks/>
            </p:cNvGrpSpPr>
            <p:nvPr/>
          </p:nvGrpSpPr>
          <p:grpSpPr bwMode="auto">
            <a:xfrm>
              <a:off x="24" y="970"/>
              <a:ext cx="2128" cy="371"/>
              <a:chOff x="0" y="653"/>
              <a:chExt cx="2128" cy="615"/>
            </a:xfrm>
          </p:grpSpPr>
          <p:sp>
            <p:nvSpPr>
              <p:cNvPr id="156726" name="Rectangle 10"/>
              <p:cNvSpPr>
                <a:spLocks noChangeArrowheads="1"/>
              </p:cNvSpPr>
              <p:nvPr/>
            </p:nvSpPr>
            <p:spPr bwMode="auto">
              <a:xfrm>
                <a:off x="32" y="653"/>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مساعدة المعلمين الحقيقيون</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27" name="Rectangle 35"/>
              <p:cNvSpPr>
                <a:spLocks noChangeArrowheads="1"/>
              </p:cNvSpPr>
              <p:nvPr/>
            </p:nvSpPr>
            <p:spPr bwMode="auto">
              <a:xfrm>
                <a:off x="0" y="653"/>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78" name="Group 38"/>
            <p:cNvGrpSpPr>
              <a:grpSpLocks/>
            </p:cNvGrpSpPr>
            <p:nvPr/>
          </p:nvGrpSpPr>
          <p:grpSpPr bwMode="auto">
            <a:xfrm>
              <a:off x="2152" y="970"/>
              <a:ext cx="2072" cy="371"/>
              <a:chOff x="2128" y="653"/>
              <a:chExt cx="2072" cy="615"/>
            </a:xfrm>
          </p:grpSpPr>
          <p:sp>
            <p:nvSpPr>
              <p:cNvPr id="156724" name="Rectangle 11"/>
              <p:cNvSpPr>
                <a:spLocks noChangeArrowheads="1"/>
              </p:cNvSpPr>
              <p:nvPr/>
            </p:nvSpPr>
            <p:spPr bwMode="auto">
              <a:xfrm>
                <a:off x="2160" y="653"/>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a:t>
                </a:r>
                <a:r>
                  <a:rPr kumimoji="0" lang="ar-JO"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لإ</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بتع</a:t>
                </a:r>
                <a:r>
                  <a:rPr kumimoji="0" lang="ar-JO"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د عن المعلمين الكذبة </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25" name="Rectangle 37"/>
              <p:cNvSpPr>
                <a:spLocks noChangeArrowheads="1"/>
              </p:cNvSpPr>
              <p:nvPr/>
            </p:nvSpPr>
            <p:spPr bwMode="auto">
              <a:xfrm>
                <a:off x="2128" y="653"/>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79" name="Group 40"/>
            <p:cNvGrpSpPr>
              <a:grpSpLocks/>
            </p:cNvGrpSpPr>
            <p:nvPr/>
          </p:nvGrpSpPr>
          <p:grpSpPr bwMode="auto">
            <a:xfrm>
              <a:off x="24" y="1341"/>
              <a:ext cx="2128" cy="370"/>
              <a:chOff x="0" y="1268"/>
              <a:chExt cx="2128" cy="615"/>
            </a:xfrm>
          </p:grpSpPr>
          <p:sp>
            <p:nvSpPr>
              <p:cNvPr id="156722" name="Rectangle 13"/>
              <p:cNvSpPr>
                <a:spLocks noChangeArrowheads="1"/>
              </p:cNvSpPr>
              <p:nvPr/>
            </p:nvSpPr>
            <p:spPr bwMode="auto">
              <a:xfrm>
                <a:off x="32" y="1268"/>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ال</a:t>
                </a:r>
                <a:r>
                  <a:rPr kumimoji="0" lang="ar-JO"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آ</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يات من 1-6</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23" name="Rectangle 39"/>
              <p:cNvSpPr>
                <a:spLocks noChangeArrowheads="1"/>
              </p:cNvSpPr>
              <p:nvPr/>
            </p:nvSpPr>
            <p:spPr bwMode="auto">
              <a:xfrm>
                <a:off x="0" y="1268"/>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80" name="Group 42"/>
            <p:cNvGrpSpPr>
              <a:grpSpLocks/>
            </p:cNvGrpSpPr>
            <p:nvPr/>
          </p:nvGrpSpPr>
          <p:grpSpPr bwMode="auto">
            <a:xfrm>
              <a:off x="2152" y="1341"/>
              <a:ext cx="2072" cy="370"/>
              <a:chOff x="2128" y="1268"/>
              <a:chExt cx="2072" cy="615"/>
            </a:xfrm>
          </p:grpSpPr>
          <p:sp>
            <p:nvSpPr>
              <p:cNvPr id="156720" name="Rectangle 14"/>
              <p:cNvSpPr>
                <a:spLocks noChangeArrowheads="1"/>
              </p:cNvSpPr>
              <p:nvPr/>
            </p:nvSpPr>
            <p:spPr bwMode="auto">
              <a:xfrm>
                <a:off x="2160" y="1268"/>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ال</a:t>
                </a:r>
                <a:r>
                  <a:rPr kumimoji="0" lang="ar-JO"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آ</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يات من 7 -13 </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21" name="Rectangle 41"/>
              <p:cNvSpPr>
                <a:spLocks noChangeArrowheads="1"/>
              </p:cNvSpPr>
              <p:nvPr/>
            </p:nvSpPr>
            <p:spPr bwMode="auto">
              <a:xfrm>
                <a:off x="2128" y="1268"/>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81" name="Group 44"/>
            <p:cNvGrpSpPr>
              <a:grpSpLocks/>
            </p:cNvGrpSpPr>
            <p:nvPr/>
          </p:nvGrpSpPr>
          <p:grpSpPr bwMode="auto">
            <a:xfrm>
              <a:off x="24" y="1711"/>
              <a:ext cx="2128" cy="371"/>
              <a:chOff x="0" y="1883"/>
              <a:chExt cx="2128" cy="615"/>
            </a:xfrm>
          </p:grpSpPr>
          <p:sp>
            <p:nvSpPr>
              <p:cNvPr id="156718" name="Rectangle 16"/>
              <p:cNvSpPr>
                <a:spLocks noChangeArrowheads="1"/>
              </p:cNvSpPr>
              <p:nvPr/>
            </p:nvSpPr>
            <p:spPr bwMode="auto">
              <a:xfrm>
                <a:off x="32" y="1883"/>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السير في الوصايا </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19" name="Rectangle 43"/>
              <p:cNvSpPr>
                <a:spLocks noChangeArrowheads="1"/>
              </p:cNvSpPr>
              <p:nvPr/>
            </p:nvSpPr>
            <p:spPr bwMode="auto">
              <a:xfrm>
                <a:off x="0" y="1883"/>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82" name="Group 46"/>
            <p:cNvGrpSpPr>
              <a:grpSpLocks/>
            </p:cNvGrpSpPr>
            <p:nvPr/>
          </p:nvGrpSpPr>
          <p:grpSpPr bwMode="auto">
            <a:xfrm>
              <a:off x="2152" y="1711"/>
              <a:ext cx="2072" cy="371"/>
              <a:chOff x="2128" y="1883"/>
              <a:chExt cx="2072" cy="615"/>
            </a:xfrm>
          </p:grpSpPr>
          <p:sp>
            <p:nvSpPr>
              <p:cNvPr id="156716" name="Rectangle 17"/>
              <p:cNvSpPr>
                <a:spLocks noChangeArrowheads="1"/>
              </p:cNvSpPr>
              <p:nvPr/>
            </p:nvSpPr>
            <p:spPr bwMode="auto">
              <a:xfrm>
                <a:off x="2160" y="1883"/>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الحذر</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من المزيف</a:t>
                </a:r>
                <a:r>
                  <a:rPr kumimoji="0" lang="ar-JO"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ي</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ن </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17" name="Rectangle 45"/>
              <p:cNvSpPr>
                <a:spLocks noChangeArrowheads="1"/>
              </p:cNvSpPr>
              <p:nvPr/>
            </p:nvSpPr>
            <p:spPr bwMode="auto">
              <a:xfrm>
                <a:off x="2128" y="1883"/>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83" name="Group 48"/>
            <p:cNvGrpSpPr>
              <a:grpSpLocks/>
            </p:cNvGrpSpPr>
            <p:nvPr/>
          </p:nvGrpSpPr>
          <p:grpSpPr bwMode="auto">
            <a:xfrm>
              <a:off x="24" y="2082"/>
              <a:ext cx="2128" cy="371"/>
              <a:chOff x="0" y="2498"/>
              <a:chExt cx="2128" cy="615"/>
            </a:xfrm>
          </p:grpSpPr>
          <p:sp>
            <p:nvSpPr>
              <p:cNvPr id="156714" name="Rectangle 19"/>
              <p:cNvSpPr>
                <a:spLocks noChangeArrowheads="1"/>
              </p:cNvSpPr>
              <p:nvPr/>
            </p:nvSpPr>
            <p:spPr bwMode="auto">
              <a:xfrm>
                <a:off x="32" y="2498"/>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إيجابي </a:t>
                </a: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15" name="Rectangle 47"/>
              <p:cNvSpPr>
                <a:spLocks noChangeArrowheads="1"/>
              </p:cNvSpPr>
              <p:nvPr/>
            </p:nvSpPr>
            <p:spPr bwMode="auto">
              <a:xfrm>
                <a:off x="0" y="2498"/>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84" name="Group 50"/>
            <p:cNvGrpSpPr>
              <a:grpSpLocks/>
            </p:cNvGrpSpPr>
            <p:nvPr/>
          </p:nvGrpSpPr>
          <p:grpSpPr bwMode="auto">
            <a:xfrm>
              <a:off x="2152" y="2082"/>
              <a:ext cx="2072" cy="371"/>
              <a:chOff x="2128" y="2498"/>
              <a:chExt cx="2072" cy="615"/>
            </a:xfrm>
          </p:grpSpPr>
          <p:sp>
            <p:nvSpPr>
              <p:cNvPr id="156712" name="Rectangle 20"/>
              <p:cNvSpPr>
                <a:spLocks noChangeArrowheads="1"/>
              </p:cNvSpPr>
              <p:nvPr/>
            </p:nvSpPr>
            <p:spPr bwMode="auto">
              <a:xfrm>
                <a:off x="2160" y="2498"/>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سلبي </a:t>
                </a: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p>
            </p:txBody>
          </p:sp>
          <p:sp>
            <p:nvSpPr>
              <p:cNvPr id="156713" name="Rectangle 49"/>
              <p:cNvSpPr>
                <a:spLocks noChangeArrowheads="1"/>
              </p:cNvSpPr>
              <p:nvPr/>
            </p:nvSpPr>
            <p:spPr bwMode="auto">
              <a:xfrm>
                <a:off x="2128" y="2498"/>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85" name="Group 52"/>
            <p:cNvGrpSpPr>
              <a:grpSpLocks/>
            </p:cNvGrpSpPr>
            <p:nvPr/>
          </p:nvGrpSpPr>
          <p:grpSpPr bwMode="auto">
            <a:xfrm>
              <a:off x="24" y="2453"/>
              <a:ext cx="2128" cy="371"/>
              <a:chOff x="0" y="3113"/>
              <a:chExt cx="2128" cy="615"/>
            </a:xfrm>
          </p:grpSpPr>
          <p:sp>
            <p:nvSpPr>
              <p:cNvPr id="156710" name="Rectangle 22"/>
              <p:cNvSpPr>
                <a:spLocks noChangeArrowheads="1"/>
              </p:cNvSpPr>
              <p:nvPr/>
            </p:nvSpPr>
            <p:spPr bwMode="auto">
              <a:xfrm>
                <a:off x="32" y="3113"/>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يظهر الحق </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11" name="Rectangle 51"/>
              <p:cNvSpPr>
                <a:spLocks noChangeArrowheads="1"/>
              </p:cNvSpPr>
              <p:nvPr/>
            </p:nvSpPr>
            <p:spPr bwMode="auto">
              <a:xfrm>
                <a:off x="0" y="3113"/>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86" name="Group 54"/>
            <p:cNvGrpSpPr>
              <a:grpSpLocks/>
            </p:cNvGrpSpPr>
            <p:nvPr/>
          </p:nvGrpSpPr>
          <p:grpSpPr bwMode="auto">
            <a:xfrm>
              <a:off x="2152" y="2453"/>
              <a:ext cx="2072" cy="371"/>
              <a:chOff x="2128" y="3113"/>
              <a:chExt cx="2072" cy="615"/>
            </a:xfrm>
          </p:grpSpPr>
          <p:sp>
            <p:nvSpPr>
              <p:cNvPr id="156708" name="Rectangle 23"/>
              <p:cNvSpPr>
                <a:spLocks noChangeArrowheads="1"/>
              </p:cNvSpPr>
              <p:nvPr/>
            </p:nvSpPr>
            <p:spPr bwMode="auto">
              <a:xfrm>
                <a:off x="2160" y="3113"/>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يدافع عن الحق </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09" name="Rectangle 53"/>
              <p:cNvSpPr>
                <a:spLocks noChangeArrowheads="1"/>
              </p:cNvSpPr>
              <p:nvPr/>
            </p:nvSpPr>
            <p:spPr bwMode="auto">
              <a:xfrm>
                <a:off x="2128" y="3113"/>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87" name="Group 56"/>
            <p:cNvGrpSpPr>
              <a:grpSpLocks/>
            </p:cNvGrpSpPr>
            <p:nvPr/>
          </p:nvGrpSpPr>
          <p:grpSpPr bwMode="auto">
            <a:xfrm>
              <a:off x="24" y="2824"/>
              <a:ext cx="712" cy="562"/>
              <a:chOff x="0" y="3728"/>
              <a:chExt cx="712" cy="933"/>
            </a:xfrm>
          </p:grpSpPr>
          <p:sp>
            <p:nvSpPr>
              <p:cNvPr id="156706" name="Rectangle 25"/>
              <p:cNvSpPr>
                <a:spLocks noChangeArrowheads="1"/>
              </p:cNvSpPr>
              <p:nvPr/>
            </p:nvSpPr>
            <p:spPr bwMode="auto">
              <a:xfrm>
                <a:off x="32" y="3728"/>
                <a:ext cx="64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تحيات بالحق والمحبة </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(1-3)</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07" name="Rectangle 55"/>
              <p:cNvSpPr>
                <a:spLocks noChangeArrowheads="1"/>
              </p:cNvSpPr>
              <p:nvPr/>
            </p:nvSpPr>
            <p:spPr bwMode="auto">
              <a:xfrm>
                <a:off x="0" y="3728"/>
                <a:ext cx="712"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88" name="Group 58"/>
            <p:cNvGrpSpPr>
              <a:grpSpLocks/>
            </p:cNvGrpSpPr>
            <p:nvPr/>
          </p:nvGrpSpPr>
          <p:grpSpPr bwMode="auto">
            <a:xfrm>
              <a:off x="736" y="2824"/>
              <a:ext cx="712" cy="562"/>
              <a:chOff x="712" y="3728"/>
              <a:chExt cx="712" cy="933"/>
            </a:xfrm>
          </p:grpSpPr>
          <p:sp>
            <p:nvSpPr>
              <p:cNvPr id="156704" name="Rectangle 26"/>
              <p:cNvSpPr>
                <a:spLocks noChangeArrowheads="1"/>
              </p:cNvSpPr>
              <p:nvPr/>
            </p:nvSpPr>
            <p:spPr bwMode="auto">
              <a:xfrm>
                <a:off x="744" y="3728"/>
                <a:ext cx="64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مدح</a:t>
                </a:r>
                <a:b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br>
                <a:r>
                  <a:rPr kumimoji="0" lang="ar-SA"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الطاعة</a:t>
                </a:r>
                <a:b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b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4</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p>
            </p:txBody>
          </p:sp>
          <p:sp>
            <p:nvSpPr>
              <p:cNvPr id="156705" name="Rectangle 57"/>
              <p:cNvSpPr>
                <a:spLocks noChangeArrowheads="1"/>
              </p:cNvSpPr>
              <p:nvPr/>
            </p:nvSpPr>
            <p:spPr bwMode="auto">
              <a:xfrm>
                <a:off x="712" y="3728"/>
                <a:ext cx="712"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89" name="Group 60"/>
            <p:cNvGrpSpPr>
              <a:grpSpLocks/>
            </p:cNvGrpSpPr>
            <p:nvPr/>
          </p:nvGrpSpPr>
          <p:grpSpPr bwMode="auto">
            <a:xfrm>
              <a:off x="1448" y="2824"/>
              <a:ext cx="704" cy="562"/>
              <a:chOff x="1424" y="3728"/>
              <a:chExt cx="704" cy="933"/>
            </a:xfrm>
          </p:grpSpPr>
          <p:sp>
            <p:nvSpPr>
              <p:cNvPr id="156702" name="Rectangle 27"/>
              <p:cNvSpPr>
                <a:spLocks noChangeArrowheads="1"/>
              </p:cNvSpPr>
              <p:nvPr/>
            </p:nvSpPr>
            <p:spPr bwMode="auto">
              <a:xfrm>
                <a:off x="1456" y="3728"/>
                <a:ext cx="640"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الحض</a:t>
                </a:r>
                <a:r>
                  <a:rPr kumimoji="0" lang="ar-SA"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على المحبة </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r>
                  <a:rPr lang="ar-JO" altLang="zh-CN" sz="2000" b="1" dirty="0">
                    <a:solidFill>
                      <a:srgbClr val="00172E"/>
                    </a:solidFill>
                    <a:latin typeface="Arial" panose="020B0604020202020204" pitchFamily="34" charset="0"/>
                    <a:ea typeface="宋体" charset="0"/>
                    <a:cs typeface="Arial" panose="020B0604020202020204" pitchFamily="34" charset="0"/>
                  </a:rPr>
                  <a:t>5-6</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p>
            </p:txBody>
          </p:sp>
          <p:sp>
            <p:nvSpPr>
              <p:cNvPr id="156703" name="Rectangle 59"/>
              <p:cNvSpPr>
                <a:spLocks noChangeArrowheads="1"/>
              </p:cNvSpPr>
              <p:nvPr/>
            </p:nvSpPr>
            <p:spPr bwMode="auto">
              <a:xfrm>
                <a:off x="1424" y="3728"/>
                <a:ext cx="704"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90" name="Group 62"/>
            <p:cNvGrpSpPr>
              <a:grpSpLocks/>
            </p:cNvGrpSpPr>
            <p:nvPr/>
          </p:nvGrpSpPr>
          <p:grpSpPr bwMode="auto">
            <a:xfrm>
              <a:off x="2152" y="2824"/>
              <a:ext cx="1040" cy="562"/>
              <a:chOff x="2128" y="3728"/>
              <a:chExt cx="1040" cy="933"/>
            </a:xfrm>
          </p:grpSpPr>
          <p:sp>
            <p:nvSpPr>
              <p:cNvPr id="156700" name="Rectangle 28"/>
              <p:cNvSpPr>
                <a:spLocks noChangeArrowheads="1"/>
              </p:cNvSpPr>
              <p:nvPr/>
            </p:nvSpPr>
            <p:spPr bwMode="auto">
              <a:xfrm>
                <a:off x="2160" y="3728"/>
                <a:ext cx="976"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حظر مساعدة</a:t>
                </a:r>
                <a:b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b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a:t>
                </a:r>
                <a:r>
                  <a:rPr kumimoji="0" lang="ar-SA"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لمعلمين الكذبة </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7-11</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p>
            </p:txBody>
          </p:sp>
          <p:sp>
            <p:nvSpPr>
              <p:cNvPr id="156701" name="Rectangle 61"/>
              <p:cNvSpPr>
                <a:spLocks noChangeArrowheads="1"/>
              </p:cNvSpPr>
              <p:nvPr/>
            </p:nvSpPr>
            <p:spPr bwMode="auto">
              <a:xfrm>
                <a:off x="2128" y="3728"/>
                <a:ext cx="1040"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91" name="Group 64"/>
            <p:cNvGrpSpPr>
              <a:grpSpLocks/>
            </p:cNvGrpSpPr>
            <p:nvPr/>
          </p:nvGrpSpPr>
          <p:grpSpPr bwMode="auto">
            <a:xfrm>
              <a:off x="3192" y="2824"/>
              <a:ext cx="1032" cy="562"/>
              <a:chOff x="3168" y="3728"/>
              <a:chExt cx="1032" cy="933"/>
            </a:xfrm>
          </p:grpSpPr>
          <p:sp>
            <p:nvSpPr>
              <p:cNvPr id="156698" name="Rectangle 29"/>
              <p:cNvSpPr>
                <a:spLocks noChangeArrowheads="1"/>
              </p:cNvSpPr>
              <p:nvPr/>
            </p:nvSpPr>
            <p:spPr bwMode="auto">
              <a:xfrm>
                <a:off x="3200" y="3728"/>
                <a:ext cx="96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زيارة متوقعة وتحيات </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r>
                  <a:rPr lang="ar-JO" altLang="zh-CN" sz="2000" b="1" dirty="0">
                    <a:solidFill>
                      <a:srgbClr val="00172E"/>
                    </a:solidFill>
                    <a:latin typeface="Arial" panose="020B0604020202020204" pitchFamily="34" charset="0"/>
                    <a:ea typeface="宋体" charset="0"/>
                    <a:cs typeface="Arial" panose="020B0604020202020204" pitchFamily="34" charset="0"/>
                  </a:rPr>
                  <a:t>12-13</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p>
            </p:txBody>
          </p:sp>
          <p:sp>
            <p:nvSpPr>
              <p:cNvPr id="156699" name="Rectangle 63"/>
              <p:cNvSpPr>
                <a:spLocks noChangeArrowheads="1"/>
              </p:cNvSpPr>
              <p:nvPr/>
            </p:nvSpPr>
            <p:spPr bwMode="auto">
              <a:xfrm>
                <a:off x="3168" y="3728"/>
                <a:ext cx="1032"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92" name="Group 68"/>
            <p:cNvGrpSpPr>
              <a:grpSpLocks/>
            </p:cNvGrpSpPr>
            <p:nvPr/>
          </p:nvGrpSpPr>
          <p:grpSpPr bwMode="auto">
            <a:xfrm>
              <a:off x="24" y="3386"/>
              <a:ext cx="4200" cy="371"/>
              <a:chOff x="0" y="4661"/>
              <a:chExt cx="5712" cy="615"/>
            </a:xfrm>
          </p:grpSpPr>
          <p:sp>
            <p:nvSpPr>
              <p:cNvPr id="156696" name="Rectangle 31"/>
              <p:cNvSpPr>
                <a:spLocks noChangeArrowheads="1"/>
              </p:cNvSpPr>
              <p:nvPr/>
            </p:nvSpPr>
            <p:spPr bwMode="auto">
              <a:xfrm>
                <a:off x="32" y="4661"/>
                <a:ext cx="564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افسس </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697" name="Rectangle 67"/>
              <p:cNvSpPr>
                <a:spLocks noChangeArrowheads="1"/>
              </p:cNvSpPr>
              <p:nvPr/>
            </p:nvSpPr>
            <p:spPr bwMode="auto">
              <a:xfrm>
                <a:off x="0" y="4661"/>
                <a:ext cx="571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93" name="Group 70"/>
            <p:cNvGrpSpPr>
              <a:grpSpLocks/>
            </p:cNvGrpSpPr>
            <p:nvPr/>
          </p:nvGrpSpPr>
          <p:grpSpPr bwMode="auto">
            <a:xfrm>
              <a:off x="24" y="3757"/>
              <a:ext cx="4200" cy="371"/>
              <a:chOff x="0" y="5276"/>
              <a:chExt cx="5712" cy="615"/>
            </a:xfrm>
          </p:grpSpPr>
          <p:sp>
            <p:nvSpPr>
              <p:cNvPr id="156694" name="Rectangle 32"/>
              <p:cNvSpPr>
                <a:spLocks noChangeArrowheads="1"/>
              </p:cNvSpPr>
              <p:nvPr/>
            </p:nvSpPr>
            <p:spPr bwMode="auto">
              <a:xfrm>
                <a:off x="32" y="5276"/>
                <a:ext cx="564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85-95 م</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695" name="Rectangle 69"/>
              <p:cNvSpPr>
                <a:spLocks noChangeArrowheads="1"/>
              </p:cNvSpPr>
              <p:nvPr/>
            </p:nvSpPr>
            <p:spPr bwMode="auto">
              <a:xfrm>
                <a:off x="0" y="5276"/>
                <a:ext cx="571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76696564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6673"/>
                                        </p:tgtEl>
                                        <p:attrNameLst>
                                          <p:attrName>style.visibility</p:attrName>
                                        </p:attrNameLst>
                                      </p:cBhvr>
                                      <p:to>
                                        <p:strVal val="visible"/>
                                      </p:to>
                                    </p:set>
                                    <p:animEffect transition="in" filter="blinds(horizontal)">
                                      <p:cBhvr>
                                        <p:cTn id="7" dur="500"/>
                                        <p:tgtEl>
                                          <p:spTgt spid="156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4" descr="Joel-Osteen-Preaching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148263" y="4005263"/>
            <a:ext cx="4027487" cy="1439862"/>
          </a:xfrm>
        </p:spPr>
        <p:txBody>
          <a:bodyPr/>
          <a:lstStyle/>
          <a:p>
            <a:pPr algn="l">
              <a:defRPr/>
            </a:pPr>
            <a:r>
              <a:rPr lang="ar-JO" dirty="0">
                <a:latin typeface="Arial" panose="020B0604020202020204" pitchFamily="34" charset="0"/>
                <a:cs typeface="Arial" panose="020B0604020202020204" pitchFamily="34" charset="0"/>
              </a:rPr>
              <a:t>جويل أوستين</a:t>
            </a:r>
            <a:endParaRPr lang="en-US" dirty="0">
              <a:latin typeface="Arial" panose="020B0604020202020204" pitchFamily="34" charset="0"/>
              <a:cs typeface="Arial" panose="020B0604020202020204" pitchFamily="34" charset="0"/>
            </a:endParaRPr>
          </a:p>
        </p:txBody>
      </p:sp>
      <p:sp>
        <p:nvSpPr>
          <p:cNvPr id="6" name="Title 1"/>
          <p:cNvSpPr txBox="1">
            <a:spLocks/>
          </p:cNvSpPr>
          <p:nvPr/>
        </p:nvSpPr>
        <p:spPr bwMode="auto">
          <a:xfrm>
            <a:off x="144463" y="3175"/>
            <a:ext cx="4067175"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marR="0" lvl="0" indent="-357188" algn="r" defTabSz="914400" rtl="1" eaLnBrk="0" fontAlgn="base" latinLnBrk="0" hangingPunct="0">
              <a:lnSpc>
                <a:spcPct val="80000"/>
              </a:lnSpc>
              <a:spcBef>
                <a:spcPct val="0"/>
              </a:spcBef>
              <a:spcAft>
                <a:spcPct val="0"/>
              </a:spcAft>
              <a:buClrTx/>
              <a:buSzTx/>
              <a:buFont typeface="Arial"/>
              <a:buChar char="•"/>
              <a:tabLst/>
              <a:defRPr/>
            </a:pPr>
            <a:r>
              <a:rPr kumimoji="0" lang="ar-JO" sz="40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لا وعظ عن</a:t>
            </a:r>
          </a:p>
          <a:p>
            <a:pPr marL="0" marR="0" lvl="0" indent="0" algn="r" defTabSz="914400" rtl="1" eaLnBrk="0" fontAlgn="base" latinLnBrk="0" hangingPunct="0">
              <a:lnSpc>
                <a:spcPct val="8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الخطية</a:t>
            </a:r>
            <a:endParaRPr kumimoji="0" lang="en-US" sz="40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itle 1"/>
          <p:cNvSpPr txBox="1">
            <a:spLocks/>
          </p:cNvSpPr>
          <p:nvPr/>
        </p:nvSpPr>
        <p:spPr bwMode="auto">
          <a:xfrm>
            <a:off x="4356100" y="3175"/>
            <a:ext cx="4787900"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marR="0" lvl="0" indent="-357188" algn="r" defTabSz="914400" rtl="1" eaLnBrk="0" fontAlgn="base" latinLnBrk="0" hangingPunct="0">
              <a:lnSpc>
                <a:spcPct val="80000"/>
              </a:lnSpc>
              <a:spcBef>
                <a:spcPct val="0"/>
              </a:spcBef>
              <a:spcAft>
                <a:spcPct val="0"/>
              </a:spcAft>
              <a:buClrTx/>
              <a:buSzTx/>
              <a:buFont typeface="Arial"/>
              <a:buChar char="•"/>
              <a:tabLst/>
              <a:defRPr/>
            </a:pPr>
            <a:r>
              <a:rPr kumimoji="0" lang="ar-JO" sz="40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أداء الصلاة في زفاف</a:t>
            </a:r>
          </a:p>
          <a:p>
            <a:pPr marL="0" marR="0" lvl="0" indent="0" algn="r" defTabSz="914400" rtl="1" eaLnBrk="0" fontAlgn="base" latinLnBrk="0" hangingPunct="0">
              <a:lnSpc>
                <a:spcPct val="8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مثلي الجنس.</a:t>
            </a:r>
            <a:endParaRPr kumimoji="0" lang="en-US" sz="40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50530" name="Rectangle 3"/>
          <p:cNvSpPr>
            <a:spLocks noChangeArrowheads="1"/>
          </p:cNvSpPr>
          <p:nvPr/>
        </p:nvSpPr>
        <p:spPr bwMode="auto">
          <a:xfrm>
            <a:off x="-36513" y="-26988"/>
            <a:ext cx="9251951" cy="6769101"/>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50531" name="Picture 2" descr="joel osteen.png"/>
          <p:cNvPicPr>
            <a:picLocks noChangeAspect="1"/>
          </p:cNvPicPr>
          <p:nvPr/>
        </p:nvPicPr>
        <p:blipFill>
          <a:blip r:embed="rId3" cstate="screen">
            <a:extLst>
              <a:ext uri="{28A0092B-C50C-407E-A947-70E740481C1C}">
                <a14:useLocalDpi xmlns:a14="http://schemas.microsoft.com/office/drawing/2010/main"/>
              </a:ext>
            </a:extLst>
          </a:blip>
          <a:srcRect b="3445"/>
          <a:stretch>
            <a:fillRect/>
          </a:stretch>
        </p:blipFill>
        <p:spPr bwMode="auto">
          <a:xfrm>
            <a:off x="611188" y="44450"/>
            <a:ext cx="8101012" cy="6675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71438" y="4870450"/>
            <a:ext cx="8964612" cy="1871663"/>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صلوات سحرية، رسائل تشعرك </a:t>
            </a:r>
            <a:r>
              <a:rPr kumimoji="0" lang="ar-JO"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a:t>
            </a:r>
            <a:r>
              <a:rPr kumimoji="0" lang="ar-SA"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نك </a:t>
            </a:r>
            <a:r>
              <a:rPr kumimoji="0" lang="ar-JO"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بخير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لاهوت على طريق</a:t>
            </a:r>
            <a:r>
              <a:rPr kumimoji="0" lang="ar-JO"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a:t>
            </a:r>
            <a:r>
              <a:rPr kumimoji="0" lang="ar-SA"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 حق</a:t>
            </a:r>
            <a:r>
              <a:rPr kumimoji="0" lang="ar-JO"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a:t>
            </a:r>
            <a:r>
              <a:rPr kumimoji="0" lang="ar-SA"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هذا أمر أروع مما </a:t>
            </a:r>
            <a:endParaRPr kumimoji="0" lang="ar-JO"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حذر منه بولس</a:t>
            </a:r>
            <a:endParaRPr kumimoji="0" lang="en-US"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79388" y="4221163"/>
            <a:ext cx="8640762" cy="936625"/>
          </a:xfrm>
          <a:solidFill>
            <a:srgbClr val="000000"/>
          </a:solidFill>
        </p:spPr>
        <p:txBody>
          <a:bodyPr/>
          <a:lstStyle/>
          <a:p>
            <a:pPr>
              <a:defRPr/>
            </a:pPr>
            <a:r>
              <a:rPr lang="ar-JO" dirty="0">
                <a:latin typeface="Arial" panose="020B0604020202020204" pitchFamily="34" charset="0"/>
                <a:cs typeface="Arial" panose="020B0604020202020204" pitchFamily="34" charset="0"/>
              </a:rPr>
              <a:t>التحدث التحفيزي</a:t>
            </a:r>
            <a:endParaRPr lang="en-US" dirty="0">
              <a:latin typeface="Arial" panose="020B0604020202020204" pitchFamily="34" charset="0"/>
              <a:cs typeface="Arial" panose="020B0604020202020204" pitchFamily="34" charset="0"/>
            </a:endParaRPr>
          </a:p>
        </p:txBody>
      </p:sp>
      <p:cxnSp>
        <p:nvCxnSpPr>
          <p:cNvPr id="150534" name="Straight Connector 8"/>
          <p:cNvCxnSpPr>
            <a:cxnSpLocks noChangeShapeType="1"/>
          </p:cNvCxnSpPr>
          <p:nvPr/>
        </p:nvCxnSpPr>
        <p:spPr bwMode="auto">
          <a:xfrm>
            <a:off x="755650" y="4437063"/>
            <a:ext cx="7777163"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10" name="Title 1"/>
          <p:cNvSpPr txBox="1">
            <a:spLocks/>
          </p:cNvSpPr>
          <p:nvPr/>
        </p:nvSpPr>
        <p:spPr bwMode="auto">
          <a:xfrm>
            <a:off x="-107950" y="6453188"/>
            <a:ext cx="9217025" cy="431800"/>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http://</a:t>
            </a:r>
            <a:r>
              <a:rPr kumimoji="0" lang="en-US" sz="1200" u="none" strike="noStrike" kern="1200" cap="none" spc="0" normalizeH="0" baseline="0" noProof="0" dirty="0" err="1">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www.conservativecut.com</a:t>
            </a:r>
            <a:r>
              <a:rPr kumimoji="0" lang="en-US" sz="1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/blog/?tag=false-teacher</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21388"/>
            <a:ext cx="9144000" cy="836612"/>
          </a:xfrm>
        </p:spPr>
        <p:txBody>
          <a:bodyPr/>
          <a:lstStyle/>
          <a:p>
            <a:pPr>
              <a:defRPr/>
            </a:pPr>
            <a:r>
              <a:rPr lang="ar-JO" dirty="0">
                <a:latin typeface="Arial" panose="020B0604020202020204" pitchFamily="34" charset="0"/>
                <a:cs typeface="Arial" panose="020B0604020202020204" pitchFamily="34" charset="0"/>
              </a:rPr>
              <a:t>جدل الرؤية العالمية</a:t>
            </a:r>
            <a:endParaRPr lang="en-US" dirty="0">
              <a:latin typeface="Arial" panose="020B0604020202020204" pitchFamily="34" charset="0"/>
              <a:cs typeface="Arial" panose="020B0604020202020204" pitchFamily="34" charset="0"/>
            </a:endParaRPr>
          </a:p>
        </p:txBody>
      </p:sp>
      <p:pic>
        <p:nvPicPr>
          <p:cNvPr id="15257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484313"/>
            <a:ext cx="8128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257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60350"/>
            <a:ext cx="3313112" cy="387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3131840" y="476250"/>
            <a:ext cx="5988348" cy="83661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الرئيس التنفيذي ريتشارد ستيرنز</a:t>
            </a:r>
            <a:endParaRPr kumimoji="0" lang="en-US" sz="40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8714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21388"/>
            <a:ext cx="9144000" cy="836612"/>
          </a:xfrm>
        </p:spPr>
        <p:txBody>
          <a:bodyPr/>
          <a:lstStyle/>
          <a:p>
            <a:pPr>
              <a:defRPr/>
            </a:pPr>
            <a:r>
              <a:rPr lang="ar-JO" dirty="0">
                <a:latin typeface="Arial" panose="020B0604020202020204" pitchFamily="34" charset="0"/>
                <a:cs typeface="Arial" panose="020B0604020202020204" pitchFamily="34" charset="0"/>
              </a:rPr>
              <a:t>جدل منظمة الرؤية</a:t>
            </a:r>
            <a:endParaRPr lang="en-US" dirty="0">
              <a:latin typeface="Arial" panose="020B0604020202020204" pitchFamily="34" charset="0"/>
              <a:cs typeface="Arial" panose="020B0604020202020204" pitchFamily="34" charset="0"/>
            </a:endParaRPr>
          </a:p>
        </p:txBody>
      </p:sp>
      <p:pic>
        <p:nvPicPr>
          <p:cNvPr id="15462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484313"/>
            <a:ext cx="8128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2987675" y="476250"/>
            <a:ext cx="5832475" cy="83661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جاكلين فولر</a:t>
            </a:r>
            <a:endParaRPr kumimoji="0" lang="en-US" sz="44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15462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1268413"/>
            <a:ext cx="3768725" cy="275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94588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3"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ar-SA" sz="3600" b="1" dirty="0">
                <a:solidFill>
                  <a:srgbClr val="FFFFFF"/>
                </a:solidFill>
                <a:latin typeface="Arial" panose="020B0604020202020204" pitchFamily="34" charset="0"/>
                <a:ea typeface="ＭＳ Ｐゴシック" charset="0"/>
                <a:cs typeface="Arial" panose="020B0604020202020204" pitchFamily="34" charset="0"/>
              </a:rPr>
              <a:t>2 يوحن</a:t>
            </a:r>
            <a:r>
              <a:rPr lang="ar-JO" sz="3600" b="1" dirty="0">
                <a:solidFill>
                  <a:srgbClr val="FFFFFF"/>
                </a:solidFill>
                <a:latin typeface="Arial" panose="020B0604020202020204" pitchFamily="34" charset="0"/>
                <a:ea typeface="ＭＳ Ｐゴシック" charset="0"/>
                <a:cs typeface="Arial" panose="020B0604020202020204" pitchFamily="34" charset="0"/>
              </a:rPr>
              <a:t>ا</a:t>
            </a:r>
            <a:r>
              <a:rPr lang="en-US" sz="3600" b="1" dirty="0">
                <a:solidFill>
                  <a:srgbClr val="FFFFFF"/>
                </a:solidFill>
                <a:latin typeface="Arial" panose="020B0604020202020204" pitchFamily="34" charset="0"/>
                <a:ea typeface="ＭＳ Ｐゴシック" charset="0"/>
                <a:cs typeface="Arial" panose="020B0604020202020204" pitchFamily="34" charset="0"/>
              </a:rPr>
              <a:t>– </a:t>
            </a:r>
            <a:r>
              <a:rPr lang="ar-SA" sz="3600" b="1" dirty="0">
                <a:solidFill>
                  <a:srgbClr val="FFFFFF"/>
                </a:solidFill>
                <a:latin typeface="Arial" panose="020B0604020202020204" pitchFamily="34" charset="0"/>
                <a:ea typeface="ＭＳ Ｐゴシック" charset="0"/>
                <a:cs typeface="Arial" panose="020B0604020202020204" pitchFamily="34" charset="0"/>
              </a:rPr>
              <a:t>مخطط </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56674" name="Text Box 7"/>
          <p:cNvSpPr txBox="1">
            <a:spLocks noChangeArrowheads="1"/>
          </p:cNvSpPr>
          <p:nvPr/>
        </p:nvSpPr>
        <p:spPr bwMode="auto">
          <a:xfrm>
            <a:off x="8410981"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297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156675" name="Group 72"/>
          <p:cNvGrpSpPr>
            <a:grpSpLocks/>
          </p:cNvGrpSpPr>
          <p:nvPr/>
        </p:nvGrpSpPr>
        <p:grpSpPr bwMode="auto">
          <a:xfrm>
            <a:off x="133350" y="838200"/>
            <a:ext cx="8858250" cy="5867400"/>
            <a:chOff x="24" y="576"/>
            <a:chExt cx="4200" cy="3552"/>
          </a:xfrm>
        </p:grpSpPr>
        <p:grpSp>
          <p:nvGrpSpPr>
            <p:cNvPr id="156676" name="Group 34"/>
            <p:cNvGrpSpPr>
              <a:grpSpLocks/>
            </p:cNvGrpSpPr>
            <p:nvPr/>
          </p:nvGrpSpPr>
          <p:grpSpPr bwMode="auto">
            <a:xfrm>
              <a:off x="24" y="576"/>
              <a:ext cx="4200" cy="394"/>
              <a:chOff x="0" y="0"/>
              <a:chExt cx="4200" cy="653"/>
            </a:xfrm>
          </p:grpSpPr>
          <p:sp>
            <p:nvSpPr>
              <p:cNvPr id="9224" name="Rectangle 8"/>
              <p:cNvSpPr>
                <a:spLocks noChangeArrowheads="1"/>
              </p:cNvSpPr>
              <p:nvPr/>
            </p:nvSpPr>
            <p:spPr bwMode="auto">
              <a:xfrm>
                <a:off x="32" y="0"/>
                <a:ext cx="4135" cy="653"/>
              </a:xfrm>
              <a:prstGeom prst="rect">
                <a:avLst/>
              </a:prstGeom>
              <a:gradFill rotWithShape="1">
                <a:gsLst>
                  <a:gs pos="0">
                    <a:srgbClr val="FF6699"/>
                  </a:gs>
                  <a:gs pos="50000">
                    <a:srgbClr val="FF6699">
                      <a:gamma/>
                      <a:shade val="46275"/>
                      <a:invGamma/>
                    </a:srgbClr>
                  </a:gs>
                  <a:gs pos="100000">
                    <a:srgbClr val="FF6699"/>
                  </a:gs>
                </a:gsLst>
                <a:lin ang="5400000" scaled="1"/>
              </a:gradFill>
              <a:ln w="12700" cap="sq">
                <a:noFill/>
                <a:miter lim="800000"/>
                <a:headEnd type="none" w="sm" len="sm"/>
                <a:tailEnd type="none" w="sm" len="sm"/>
              </a:ln>
              <a:effec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حدود المحبة </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156729" name="Rectangle 33"/>
              <p:cNvSpPr>
                <a:spLocks noChangeArrowheads="1"/>
              </p:cNvSpPr>
              <p:nvPr/>
            </p:nvSpPr>
            <p:spPr bwMode="auto">
              <a:xfrm>
                <a:off x="0" y="0"/>
                <a:ext cx="4200"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77" name="Group 36"/>
            <p:cNvGrpSpPr>
              <a:grpSpLocks/>
            </p:cNvGrpSpPr>
            <p:nvPr/>
          </p:nvGrpSpPr>
          <p:grpSpPr bwMode="auto">
            <a:xfrm>
              <a:off x="24" y="970"/>
              <a:ext cx="2128" cy="371"/>
              <a:chOff x="0" y="653"/>
              <a:chExt cx="2128" cy="615"/>
            </a:xfrm>
          </p:grpSpPr>
          <p:sp>
            <p:nvSpPr>
              <p:cNvPr id="156726" name="Rectangle 10"/>
              <p:cNvSpPr>
                <a:spLocks noChangeArrowheads="1"/>
              </p:cNvSpPr>
              <p:nvPr/>
            </p:nvSpPr>
            <p:spPr bwMode="auto">
              <a:xfrm>
                <a:off x="32" y="653"/>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مساعدة المعلمين الحقيقيون</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27" name="Rectangle 35"/>
              <p:cNvSpPr>
                <a:spLocks noChangeArrowheads="1"/>
              </p:cNvSpPr>
              <p:nvPr/>
            </p:nvSpPr>
            <p:spPr bwMode="auto">
              <a:xfrm>
                <a:off x="0" y="653"/>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78" name="Group 38"/>
            <p:cNvGrpSpPr>
              <a:grpSpLocks/>
            </p:cNvGrpSpPr>
            <p:nvPr/>
          </p:nvGrpSpPr>
          <p:grpSpPr bwMode="auto">
            <a:xfrm>
              <a:off x="2152" y="970"/>
              <a:ext cx="2072" cy="371"/>
              <a:chOff x="2128" y="653"/>
              <a:chExt cx="2072" cy="615"/>
            </a:xfrm>
          </p:grpSpPr>
          <p:sp>
            <p:nvSpPr>
              <p:cNvPr id="156724" name="Rectangle 11"/>
              <p:cNvSpPr>
                <a:spLocks noChangeArrowheads="1"/>
              </p:cNvSpPr>
              <p:nvPr/>
            </p:nvSpPr>
            <p:spPr bwMode="auto">
              <a:xfrm>
                <a:off x="2160" y="653"/>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a:t>
                </a:r>
                <a:r>
                  <a:rPr kumimoji="0" lang="ar-JO"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لإ</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بتع</a:t>
                </a:r>
                <a:r>
                  <a:rPr kumimoji="0" lang="ar-JO"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د عن المعلمين الكذبة </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25" name="Rectangle 37"/>
              <p:cNvSpPr>
                <a:spLocks noChangeArrowheads="1"/>
              </p:cNvSpPr>
              <p:nvPr/>
            </p:nvSpPr>
            <p:spPr bwMode="auto">
              <a:xfrm>
                <a:off x="2128" y="653"/>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79" name="Group 40"/>
            <p:cNvGrpSpPr>
              <a:grpSpLocks/>
            </p:cNvGrpSpPr>
            <p:nvPr/>
          </p:nvGrpSpPr>
          <p:grpSpPr bwMode="auto">
            <a:xfrm>
              <a:off x="24" y="1341"/>
              <a:ext cx="2128" cy="370"/>
              <a:chOff x="0" y="1268"/>
              <a:chExt cx="2128" cy="615"/>
            </a:xfrm>
          </p:grpSpPr>
          <p:sp>
            <p:nvSpPr>
              <p:cNvPr id="156722" name="Rectangle 13"/>
              <p:cNvSpPr>
                <a:spLocks noChangeArrowheads="1"/>
              </p:cNvSpPr>
              <p:nvPr/>
            </p:nvSpPr>
            <p:spPr bwMode="auto">
              <a:xfrm>
                <a:off x="32" y="1268"/>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ال</a:t>
                </a:r>
                <a:r>
                  <a:rPr kumimoji="0" lang="ar-JO"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آ</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يات من 1-6</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23" name="Rectangle 39"/>
              <p:cNvSpPr>
                <a:spLocks noChangeArrowheads="1"/>
              </p:cNvSpPr>
              <p:nvPr/>
            </p:nvSpPr>
            <p:spPr bwMode="auto">
              <a:xfrm>
                <a:off x="0" y="1268"/>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80" name="Group 42"/>
            <p:cNvGrpSpPr>
              <a:grpSpLocks/>
            </p:cNvGrpSpPr>
            <p:nvPr/>
          </p:nvGrpSpPr>
          <p:grpSpPr bwMode="auto">
            <a:xfrm>
              <a:off x="2152" y="1341"/>
              <a:ext cx="2072" cy="370"/>
              <a:chOff x="2128" y="1268"/>
              <a:chExt cx="2072" cy="615"/>
            </a:xfrm>
          </p:grpSpPr>
          <p:sp>
            <p:nvSpPr>
              <p:cNvPr id="156720" name="Rectangle 14"/>
              <p:cNvSpPr>
                <a:spLocks noChangeArrowheads="1"/>
              </p:cNvSpPr>
              <p:nvPr/>
            </p:nvSpPr>
            <p:spPr bwMode="auto">
              <a:xfrm>
                <a:off x="2160" y="1268"/>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ال</a:t>
                </a:r>
                <a:r>
                  <a:rPr kumimoji="0" lang="ar-JO"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آ</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يات من 7 -13 </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21" name="Rectangle 41"/>
              <p:cNvSpPr>
                <a:spLocks noChangeArrowheads="1"/>
              </p:cNvSpPr>
              <p:nvPr/>
            </p:nvSpPr>
            <p:spPr bwMode="auto">
              <a:xfrm>
                <a:off x="2128" y="1268"/>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81" name="Group 44"/>
            <p:cNvGrpSpPr>
              <a:grpSpLocks/>
            </p:cNvGrpSpPr>
            <p:nvPr/>
          </p:nvGrpSpPr>
          <p:grpSpPr bwMode="auto">
            <a:xfrm>
              <a:off x="24" y="1711"/>
              <a:ext cx="2128" cy="371"/>
              <a:chOff x="0" y="1883"/>
              <a:chExt cx="2128" cy="615"/>
            </a:xfrm>
          </p:grpSpPr>
          <p:sp>
            <p:nvSpPr>
              <p:cNvPr id="156718" name="Rectangle 16"/>
              <p:cNvSpPr>
                <a:spLocks noChangeArrowheads="1"/>
              </p:cNvSpPr>
              <p:nvPr/>
            </p:nvSpPr>
            <p:spPr bwMode="auto">
              <a:xfrm>
                <a:off x="32" y="1883"/>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السير في الوصايا </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19" name="Rectangle 43"/>
              <p:cNvSpPr>
                <a:spLocks noChangeArrowheads="1"/>
              </p:cNvSpPr>
              <p:nvPr/>
            </p:nvSpPr>
            <p:spPr bwMode="auto">
              <a:xfrm>
                <a:off x="0" y="1883"/>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82" name="Group 46"/>
            <p:cNvGrpSpPr>
              <a:grpSpLocks/>
            </p:cNvGrpSpPr>
            <p:nvPr/>
          </p:nvGrpSpPr>
          <p:grpSpPr bwMode="auto">
            <a:xfrm>
              <a:off x="2152" y="1711"/>
              <a:ext cx="2072" cy="371"/>
              <a:chOff x="2128" y="1883"/>
              <a:chExt cx="2072" cy="615"/>
            </a:xfrm>
          </p:grpSpPr>
          <p:sp>
            <p:nvSpPr>
              <p:cNvPr id="156716" name="Rectangle 17"/>
              <p:cNvSpPr>
                <a:spLocks noChangeArrowheads="1"/>
              </p:cNvSpPr>
              <p:nvPr/>
            </p:nvSpPr>
            <p:spPr bwMode="auto">
              <a:xfrm>
                <a:off x="2160" y="1883"/>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الحذر</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من المزيف</a:t>
                </a:r>
                <a:r>
                  <a:rPr kumimoji="0" lang="ar-JO"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ي</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ن </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17" name="Rectangle 45"/>
              <p:cNvSpPr>
                <a:spLocks noChangeArrowheads="1"/>
              </p:cNvSpPr>
              <p:nvPr/>
            </p:nvSpPr>
            <p:spPr bwMode="auto">
              <a:xfrm>
                <a:off x="2128" y="1883"/>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83" name="Group 48"/>
            <p:cNvGrpSpPr>
              <a:grpSpLocks/>
            </p:cNvGrpSpPr>
            <p:nvPr/>
          </p:nvGrpSpPr>
          <p:grpSpPr bwMode="auto">
            <a:xfrm>
              <a:off x="24" y="2082"/>
              <a:ext cx="2128" cy="371"/>
              <a:chOff x="0" y="2498"/>
              <a:chExt cx="2128" cy="615"/>
            </a:xfrm>
          </p:grpSpPr>
          <p:sp>
            <p:nvSpPr>
              <p:cNvPr id="156714" name="Rectangle 19"/>
              <p:cNvSpPr>
                <a:spLocks noChangeArrowheads="1"/>
              </p:cNvSpPr>
              <p:nvPr/>
            </p:nvSpPr>
            <p:spPr bwMode="auto">
              <a:xfrm>
                <a:off x="32" y="2498"/>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إيجابي </a:t>
                </a: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15" name="Rectangle 47"/>
              <p:cNvSpPr>
                <a:spLocks noChangeArrowheads="1"/>
              </p:cNvSpPr>
              <p:nvPr/>
            </p:nvSpPr>
            <p:spPr bwMode="auto">
              <a:xfrm>
                <a:off x="0" y="2498"/>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84" name="Group 50"/>
            <p:cNvGrpSpPr>
              <a:grpSpLocks/>
            </p:cNvGrpSpPr>
            <p:nvPr/>
          </p:nvGrpSpPr>
          <p:grpSpPr bwMode="auto">
            <a:xfrm>
              <a:off x="2152" y="2082"/>
              <a:ext cx="2072" cy="371"/>
              <a:chOff x="2128" y="2498"/>
              <a:chExt cx="2072" cy="615"/>
            </a:xfrm>
          </p:grpSpPr>
          <p:sp>
            <p:nvSpPr>
              <p:cNvPr id="156712" name="Rectangle 20"/>
              <p:cNvSpPr>
                <a:spLocks noChangeArrowheads="1"/>
              </p:cNvSpPr>
              <p:nvPr/>
            </p:nvSpPr>
            <p:spPr bwMode="auto">
              <a:xfrm>
                <a:off x="2160" y="2498"/>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سلبي </a:t>
                </a: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p>
            </p:txBody>
          </p:sp>
          <p:sp>
            <p:nvSpPr>
              <p:cNvPr id="156713" name="Rectangle 49"/>
              <p:cNvSpPr>
                <a:spLocks noChangeArrowheads="1"/>
              </p:cNvSpPr>
              <p:nvPr/>
            </p:nvSpPr>
            <p:spPr bwMode="auto">
              <a:xfrm>
                <a:off x="2128" y="2498"/>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85" name="Group 52"/>
            <p:cNvGrpSpPr>
              <a:grpSpLocks/>
            </p:cNvGrpSpPr>
            <p:nvPr/>
          </p:nvGrpSpPr>
          <p:grpSpPr bwMode="auto">
            <a:xfrm>
              <a:off x="24" y="2453"/>
              <a:ext cx="2128" cy="371"/>
              <a:chOff x="0" y="3113"/>
              <a:chExt cx="2128" cy="615"/>
            </a:xfrm>
          </p:grpSpPr>
          <p:sp>
            <p:nvSpPr>
              <p:cNvPr id="156710" name="Rectangle 22"/>
              <p:cNvSpPr>
                <a:spLocks noChangeArrowheads="1"/>
              </p:cNvSpPr>
              <p:nvPr/>
            </p:nvSpPr>
            <p:spPr bwMode="auto">
              <a:xfrm>
                <a:off x="32" y="3113"/>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يظهر الحق </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11" name="Rectangle 51"/>
              <p:cNvSpPr>
                <a:spLocks noChangeArrowheads="1"/>
              </p:cNvSpPr>
              <p:nvPr/>
            </p:nvSpPr>
            <p:spPr bwMode="auto">
              <a:xfrm>
                <a:off x="0" y="3113"/>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86" name="Group 54"/>
            <p:cNvGrpSpPr>
              <a:grpSpLocks/>
            </p:cNvGrpSpPr>
            <p:nvPr/>
          </p:nvGrpSpPr>
          <p:grpSpPr bwMode="auto">
            <a:xfrm>
              <a:off x="2152" y="2453"/>
              <a:ext cx="2072" cy="371"/>
              <a:chOff x="2128" y="3113"/>
              <a:chExt cx="2072" cy="615"/>
            </a:xfrm>
          </p:grpSpPr>
          <p:sp>
            <p:nvSpPr>
              <p:cNvPr id="156708" name="Rectangle 23"/>
              <p:cNvSpPr>
                <a:spLocks noChangeArrowheads="1"/>
              </p:cNvSpPr>
              <p:nvPr/>
            </p:nvSpPr>
            <p:spPr bwMode="auto">
              <a:xfrm>
                <a:off x="2160" y="3113"/>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يدافع عن الحق </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09" name="Rectangle 53"/>
              <p:cNvSpPr>
                <a:spLocks noChangeArrowheads="1"/>
              </p:cNvSpPr>
              <p:nvPr/>
            </p:nvSpPr>
            <p:spPr bwMode="auto">
              <a:xfrm>
                <a:off x="2128" y="3113"/>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87" name="Group 56"/>
            <p:cNvGrpSpPr>
              <a:grpSpLocks/>
            </p:cNvGrpSpPr>
            <p:nvPr/>
          </p:nvGrpSpPr>
          <p:grpSpPr bwMode="auto">
            <a:xfrm>
              <a:off x="24" y="2824"/>
              <a:ext cx="712" cy="562"/>
              <a:chOff x="0" y="3728"/>
              <a:chExt cx="712" cy="933"/>
            </a:xfrm>
          </p:grpSpPr>
          <p:sp>
            <p:nvSpPr>
              <p:cNvPr id="156706" name="Rectangle 25"/>
              <p:cNvSpPr>
                <a:spLocks noChangeArrowheads="1"/>
              </p:cNvSpPr>
              <p:nvPr/>
            </p:nvSpPr>
            <p:spPr bwMode="auto">
              <a:xfrm>
                <a:off x="32" y="3728"/>
                <a:ext cx="64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تحيات بالحق والمحبة </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(1-3)</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07" name="Rectangle 55"/>
              <p:cNvSpPr>
                <a:spLocks noChangeArrowheads="1"/>
              </p:cNvSpPr>
              <p:nvPr/>
            </p:nvSpPr>
            <p:spPr bwMode="auto">
              <a:xfrm>
                <a:off x="0" y="3728"/>
                <a:ext cx="712"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88" name="Group 58"/>
            <p:cNvGrpSpPr>
              <a:grpSpLocks/>
            </p:cNvGrpSpPr>
            <p:nvPr/>
          </p:nvGrpSpPr>
          <p:grpSpPr bwMode="auto">
            <a:xfrm>
              <a:off x="736" y="2824"/>
              <a:ext cx="712" cy="562"/>
              <a:chOff x="712" y="3728"/>
              <a:chExt cx="712" cy="933"/>
            </a:xfrm>
          </p:grpSpPr>
          <p:sp>
            <p:nvSpPr>
              <p:cNvPr id="156704" name="Rectangle 26"/>
              <p:cNvSpPr>
                <a:spLocks noChangeArrowheads="1"/>
              </p:cNvSpPr>
              <p:nvPr/>
            </p:nvSpPr>
            <p:spPr bwMode="auto">
              <a:xfrm>
                <a:off x="744" y="3728"/>
                <a:ext cx="64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مدح</a:t>
                </a:r>
                <a:b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br>
                <a:r>
                  <a:rPr kumimoji="0" lang="ar-SA"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الطاعة</a:t>
                </a:r>
                <a:b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b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4</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p>
            </p:txBody>
          </p:sp>
          <p:sp>
            <p:nvSpPr>
              <p:cNvPr id="156705" name="Rectangle 57"/>
              <p:cNvSpPr>
                <a:spLocks noChangeArrowheads="1"/>
              </p:cNvSpPr>
              <p:nvPr/>
            </p:nvSpPr>
            <p:spPr bwMode="auto">
              <a:xfrm>
                <a:off x="712" y="3728"/>
                <a:ext cx="712"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89" name="Group 60"/>
            <p:cNvGrpSpPr>
              <a:grpSpLocks/>
            </p:cNvGrpSpPr>
            <p:nvPr/>
          </p:nvGrpSpPr>
          <p:grpSpPr bwMode="auto">
            <a:xfrm>
              <a:off x="1448" y="2824"/>
              <a:ext cx="704" cy="562"/>
              <a:chOff x="1424" y="3728"/>
              <a:chExt cx="704" cy="933"/>
            </a:xfrm>
          </p:grpSpPr>
          <p:sp>
            <p:nvSpPr>
              <p:cNvPr id="156702" name="Rectangle 27"/>
              <p:cNvSpPr>
                <a:spLocks noChangeArrowheads="1"/>
              </p:cNvSpPr>
              <p:nvPr/>
            </p:nvSpPr>
            <p:spPr bwMode="auto">
              <a:xfrm>
                <a:off x="1456" y="3728"/>
                <a:ext cx="640"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4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الحض</a:t>
                </a:r>
                <a:r>
                  <a:rPr kumimoji="0" lang="ar-SA"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على المحبة </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5-6</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p>
            </p:txBody>
          </p:sp>
          <p:sp>
            <p:nvSpPr>
              <p:cNvPr id="156703" name="Rectangle 59"/>
              <p:cNvSpPr>
                <a:spLocks noChangeArrowheads="1"/>
              </p:cNvSpPr>
              <p:nvPr/>
            </p:nvSpPr>
            <p:spPr bwMode="auto">
              <a:xfrm>
                <a:off x="1424" y="3728"/>
                <a:ext cx="704"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90" name="Group 62"/>
            <p:cNvGrpSpPr>
              <a:grpSpLocks/>
            </p:cNvGrpSpPr>
            <p:nvPr/>
          </p:nvGrpSpPr>
          <p:grpSpPr bwMode="auto">
            <a:xfrm>
              <a:off x="2152" y="2824"/>
              <a:ext cx="1040" cy="562"/>
              <a:chOff x="2128" y="3728"/>
              <a:chExt cx="1040" cy="933"/>
            </a:xfrm>
          </p:grpSpPr>
          <p:sp>
            <p:nvSpPr>
              <p:cNvPr id="156700" name="Rectangle 28"/>
              <p:cNvSpPr>
                <a:spLocks noChangeArrowheads="1"/>
              </p:cNvSpPr>
              <p:nvPr/>
            </p:nvSpPr>
            <p:spPr bwMode="auto">
              <a:xfrm>
                <a:off x="2160" y="3728"/>
                <a:ext cx="976"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حظر مساعدة</a:t>
                </a:r>
                <a:b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b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a:t>
                </a:r>
                <a:r>
                  <a:rPr kumimoji="0" lang="ar-SA"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لمعلمين الكذبة </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7-11</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p>
            </p:txBody>
          </p:sp>
          <p:sp>
            <p:nvSpPr>
              <p:cNvPr id="156701" name="Rectangle 61"/>
              <p:cNvSpPr>
                <a:spLocks noChangeArrowheads="1"/>
              </p:cNvSpPr>
              <p:nvPr/>
            </p:nvSpPr>
            <p:spPr bwMode="auto">
              <a:xfrm>
                <a:off x="2128" y="3728"/>
                <a:ext cx="1040"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91" name="Group 64"/>
            <p:cNvGrpSpPr>
              <a:grpSpLocks/>
            </p:cNvGrpSpPr>
            <p:nvPr/>
          </p:nvGrpSpPr>
          <p:grpSpPr bwMode="auto">
            <a:xfrm>
              <a:off x="3192" y="2824"/>
              <a:ext cx="1032" cy="562"/>
              <a:chOff x="3168" y="3728"/>
              <a:chExt cx="1032" cy="933"/>
            </a:xfrm>
          </p:grpSpPr>
          <p:sp>
            <p:nvSpPr>
              <p:cNvPr id="156698" name="Rectangle 29"/>
              <p:cNvSpPr>
                <a:spLocks noChangeArrowheads="1"/>
              </p:cNvSpPr>
              <p:nvPr/>
            </p:nvSpPr>
            <p:spPr bwMode="auto">
              <a:xfrm>
                <a:off x="3200" y="3728"/>
                <a:ext cx="96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زيارة متوقعة وتحيات </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12-13</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p>
            </p:txBody>
          </p:sp>
          <p:sp>
            <p:nvSpPr>
              <p:cNvPr id="156699" name="Rectangle 63"/>
              <p:cNvSpPr>
                <a:spLocks noChangeArrowheads="1"/>
              </p:cNvSpPr>
              <p:nvPr/>
            </p:nvSpPr>
            <p:spPr bwMode="auto">
              <a:xfrm>
                <a:off x="3168" y="3728"/>
                <a:ext cx="1032"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92" name="Group 68"/>
            <p:cNvGrpSpPr>
              <a:grpSpLocks/>
            </p:cNvGrpSpPr>
            <p:nvPr/>
          </p:nvGrpSpPr>
          <p:grpSpPr bwMode="auto">
            <a:xfrm>
              <a:off x="24" y="3386"/>
              <a:ext cx="4200" cy="371"/>
              <a:chOff x="0" y="4661"/>
              <a:chExt cx="5712" cy="615"/>
            </a:xfrm>
          </p:grpSpPr>
          <p:sp>
            <p:nvSpPr>
              <p:cNvPr id="156696" name="Rectangle 31"/>
              <p:cNvSpPr>
                <a:spLocks noChangeArrowheads="1"/>
              </p:cNvSpPr>
              <p:nvPr/>
            </p:nvSpPr>
            <p:spPr bwMode="auto">
              <a:xfrm>
                <a:off x="32" y="4661"/>
                <a:ext cx="564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افسس </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697" name="Rectangle 67"/>
              <p:cNvSpPr>
                <a:spLocks noChangeArrowheads="1"/>
              </p:cNvSpPr>
              <p:nvPr/>
            </p:nvSpPr>
            <p:spPr bwMode="auto">
              <a:xfrm>
                <a:off x="0" y="4661"/>
                <a:ext cx="571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93" name="Group 70"/>
            <p:cNvGrpSpPr>
              <a:grpSpLocks/>
            </p:cNvGrpSpPr>
            <p:nvPr/>
          </p:nvGrpSpPr>
          <p:grpSpPr bwMode="auto">
            <a:xfrm>
              <a:off x="24" y="3757"/>
              <a:ext cx="4200" cy="371"/>
              <a:chOff x="0" y="5276"/>
              <a:chExt cx="5712" cy="615"/>
            </a:xfrm>
          </p:grpSpPr>
          <p:sp>
            <p:nvSpPr>
              <p:cNvPr id="156694" name="Rectangle 32"/>
              <p:cNvSpPr>
                <a:spLocks noChangeArrowheads="1"/>
              </p:cNvSpPr>
              <p:nvPr/>
            </p:nvSpPr>
            <p:spPr bwMode="auto">
              <a:xfrm>
                <a:off x="32" y="5276"/>
                <a:ext cx="564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85-95 م</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695" name="Rectangle 69"/>
              <p:cNvSpPr>
                <a:spLocks noChangeArrowheads="1"/>
              </p:cNvSpPr>
              <p:nvPr/>
            </p:nvSpPr>
            <p:spPr bwMode="auto">
              <a:xfrm>
                <a:off x="0" y="5276"/>
                <a:ext cx="571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spTree>
    <p:extLst>
      <p:ext uri="{BB962C8B-B14F-4D97-AF65-F5344CB8AC3E}">
        <p14:creationId xmlns:p14="http://schemas.microsoft.com/office/powerpoint/2010/main" val="70069996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6673"/>
                                        </p:tgtEl>
                                        <p:attrNameLst>
                                          <p:attrName>style.visibility</p:attrName>
                                        </p:attrNameLst>
                                      </p:cBhvr>
                                      <p:to>
                                        <p:strVal val="visible"/>
                                      </p:to>
                                    </p:set>
                                    <p:animEffect transition="in" filter="blinds(horizontal)">
                                      <p:cBhvr>
                                        <p:cTn id="7" dur="500"/>
                                        <p:tgtEl>
                                          <p:spTgt spid="156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239291"/>
          </a:xfrm>
          <a:solidFill>
            <a:srgbClr val="000090"/>
          </a:solidFill>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المتابعة العلائقية (12- 13)</a:t>
            </a:r>
            <a:endParaRPr lang="en-US"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628800"/>
            <a:ext cx="9144000" cy="42636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٢ يوحنا ١ : ١٢-١٣</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12 إذ كان لي كثير لأكتب إليكم، لم أرد أن يكون بورق وحبر، لأني أرجو أن آتي إليكم وأتكلم فما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لفم، لكي يكون فرحنا كاملا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a:t>
            </a:r>
            <a:r>
              <a:rPr lang="ar-JO" sz="3600" b="1" dirty="0">
                <a:solidFill>
                  <a:srgbClr val="FFFFFF"/>
                </a:solidFill>
                <a:latin typeface="Arial" panose="020B0604020202020204" pitchFamily="34" charset="0"/>
                <a:cs typeface="Arial" panose="020B0604020202020204" pitchFamily="34" charset="0"/>
              </a:rPr>
              <a:t> 13 </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يسلم عليك أولاد أختك المختارة. آمين.</a:t>
            </a:r>
          </a:p>
        </p:txBody>
      </p:sp>
    </p:spTree>
    <p:extLst>
      <p:ext uri="{BB962C8B-B14F-4D97-AF65-F5344CB8AC3E}">
        <p14:creationId xmlns:p14="http://schemas.microsoft.com/office/powerpoint/2010/main" val="9468981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ar-SA" sz="4800" dirty="0"/>
              <a:t>كيف لنا </a:t>
            </a:r>
            <a:r>
              <a:rPr lang="ar-JO" sz="4800" dirty="0"/>
              <a:t>أ</a:t>
            </a:r>
            <a:r>
              <a:rPr lang="ar-SA" sz="4800" dirty="0"/>
              <a:t>ن نعيش ال</a:t>
            </a:r>
            <a:r>
              <a:rPr lang="ar-JO" sz="4800" dirty="0"/>
              <a:t>إ</a:t>
            </a:r>
            <a:r>
              <a:rPr lang="ar-SA" sz="4800" dirty="0"/>
              <a:t>نجيل؟ </a:t>
            </a:r>
            <a:endParaRPr lang="en-US" sz="4800" dirty="0"/>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طريقتين ....</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13351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80768"/>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ＭＳ Ｐゴシック" charset="0"/>
              </a:rPr>
              <a:t>الفكرة الرئيسية </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22145" y="2060848"/>
            <a:ext cx="3467100" cy="3276600"/>
          </a:xfrm>
          <a:prstGeom prst="rect">
            <a:avLst/>
          </a:prstGeom>
        </p:spPr>
      </p:pic>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عش ال</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نجيل من خلال عدم مساندة من يحجبو</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نجيل </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3889A341-7B7A-C848-AD5A-E9BA32E7A6C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5001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لا يمكن فقدان الخلاص بالنعمة</a:t>
            </a:r>
            <a:endParaRPr lang="en-US" sz="36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270000"/>
            <a:ext cx="9144000" cy="4303059"/>
          </a:xfrm>
          <a:prstGeom prst="rect">
            <a:avLst/>
          </a:prstGeom>
        </p:spPr>
      </p:pic>
      <p:sp>
        <p:nvSpPr>
          <p:cNvPr id="4" name="Rectangle 2"/>
          <p:cNvSpPr txBox="1">
            <a:spLocks noChangeArrowheads="1"/>
          </p:cNvSpPr>
          <p:nvPr/>
        </p:nvSpPr>
        <p:spPr bwMode="auto">
          <a:xfrm>
            <a:off x="3367905" y="1526775"/>
            <a:ext cx="5537062" cy="29847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إذا لم </a:t>
            </a:r>
            <a:r>
              <a:rPr lang="ar-JO" sz="32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تحصل</a:t>
            </a: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على خلاصك            فكيف س</a:t>
            </a:r>
            <a:r>
              <a:rPr lang="ar-JO" sz="32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تفقد</a:t>
            </a: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ه؟</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defTabSz="457200">
              <a:defRPr/>
            </a:pP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defTabSz="457200">
              <a:defRPr/>
            </a:pPr>
            <a:r>
              <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تيموثي كيلر </a:t>
            </a:r>
            <a:r>
              <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2460757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425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135188"/>
            <a:ext cx="5943600" cy="410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1730" name="Rectangle 2"/>
          <p:cNvSpPr>
            <a:spLocks noGrp="1" noChangeArrowheads="1"/>
          </p:cNvSpPr>
          <p:nvPr>
            <p:ph type="title"/>
          </p:nvPr>
        </p:nvSpPr>
        <p:spPr>
          <a:xfrm>
            <a:off x="0" y="228600"/>
            <a:ext cx="9144000" cy="1328192"/>
          </a:xfrm>
        </p:spPr>
        <p:txBody>
          <a:bodyPr rtlCol="0">
            <a:normAutofit fontScale="90000"/>
          </a:bodyPr>
          <a:lstStyle/>
          <a:p>
            <a:pPr eaLnBrk="1" fontAlgn="auto" hangingPunct="1">
              <a:spcAft>
                <a:spcPts val="0"/>
              </a:spcAft>
              <a:defRPr/>
            </a:pPr>
            <a:r>
              <a:rPr lang="ar-JO" dirty="0">
                <a:effectLst>
                  <a:glow rad="165100">
                    <a:schemeClr val="tx1"/>
                  </a:glow>
                </a:effectLst>
              </a:rPr>
              <a:t>وعد المسيح بمكافآت للثبات</a:t>
            </a:r>
            <a:br>
              <a:rPr lang="ar-JO" dirty="0">
                <a:effectLst>
                  <a:glow rad="165100">
                    <a:schemeClr val="tx1"/>
                  </a:glow>
                </a:effectLst>
              </a:rPr>
            </a:br>
            <a:r>
              <a:rPr lang="ar-JO" dirty="0">
                <a:effectLst>
                  <a:glow rad="165100">
                    <a:schemeClr val="tx1"/>
                  </a:glow>
                </a:effectLst>
              </a:rPr>
              <a:t>(رؤ 3: 11ب)</a:t>
            </a:r>
            <a:r>
              <a:rPr lang="en-US" dirty="0">
                <a:effectLst>
                  <a:glow rad="165100">
                    <a:schemeClr val="tx1"/>
                  </a:glow>
                </a:effectLst>
              </a:rPr>
              <a:t> </a:t>
            </a:r>
          </a:p>
        </p:txBody>
      </p:sp>
      <p:sp>
        <p:nvSpPr>
          <p:cNvPr id="5" name="Rectangle 2"/>
          <p:cNvSpPr txBox="1">
            <a:spLocks noChangeArrowheads="1"/>
          </p:cNvSpPr>
          <p:nvPr/>
        </p:nvSpPr>
        <p:spPr bwMode="auto">
          <a:xfrm>
            <a:off x="5943600" y="1955109"/>
            <a:ext cx="3200400" cy="469629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ها أنا آتي سريعاً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تمسك بما عندك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 لئلا يأخذ       أحد إكليلك</a:t>
            </a:r>
            <a:endParaRPr kumimoji="0" lang="en-US" sz="40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62122996"/>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Acrostic Bible – </a:t>
            </a:r>
            <a:r>
              <a:rPr lang="ar-SA" b="1" dirty="0">
                <a:latin typeface="Arial" panose="020B0604020202020204" pitchFamily="34" charset="0"/>
                <a:ea typeface="ＭＳ Ｐゴシック" charset="0"/>
                <a:cs typeface="Arial" panose="020B0604020202020204" pitchFamily="34" charset="0"/>
              </a:rPr>
              <a:t>2 يوحنا</a:t>
            </a:r>
            <a:endParaRPr lang="en-US" b="1" dirty="0">
              <a:latin typeface="Arial" panose="020B0604020202020204" pitchFamily="34" charset="0"/>
              <a:ea typeface="ＭＳ Ｐゴシック" charset="0"/>
              <a:cs typeface="Arial" panose="020B0604020202020204" pitchFamily="34" charset="0"/>
            </a:endParaRPr>
          </a:p>
        </p:txBody>
      </p:sp>
      <p:pic>
        <p:nvPicPr>
          <p:cNvPr id="12288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3800" y="115888"/>
            <a:ext cx="5276850" cy="659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1066800" y="115888"/>
            <a:ext cx="5334000" cy="685800"/>
          </a:xfrm>
          <a:prstGeom prst="rect">
            <a:avLst/>
          </a:prstGeom>
          <a:solidFill>
            <a:srgbClr val="FFFFFF"/>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2 يوحنا</a:t>
            </a:r>
            <a:endParaRPr kumimoji="0" lang="en-US" sz="4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sp>
        <p:nvSpPr>
          <p:cNvPr id="9" name="Rectangle 7"/>
          <p:cNvSpPr txBox="1">
            <a:spLocks noChangeArrowheads="1"/>
          </p:cNvSpPr>
          <p:nvPr/>
        </p:nvSpPr>
        <p:spPr bwMode="auto">
          <a:xfrm>
            <a:off x="1115616" y="4077072"/>
            <a:ext cx="2952328" cy="1944216"/>
          </a:xfrm>
          <a:prstGeom prst="rect">
            <a:avLst/>
          </a:prstGeom>
          <a:solidFill>
            <a:schemeClr val="bg1"/>
          </a:solidFill>
          <a:ln w="9525">
            <a:noFill/>
            <a:miter lim="800000"/>
            <a:headEnd/>
            <a:tailEnd/>
          </a:ln>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u="none" strike="noStrike" kern="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حدود المحبة </a:t>
            </a:r>
            <a:endParaRPr kumimoji="0" lang="en-US" sz="4800" b="1" u="none" strike="noStrike" kern="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11"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باري هدلستون، الكتاب المقدس الأبجدي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22885" name="Text Box 6"/>
          <p:cNvSpPr txBox="1">
            <a:spLocks noChangeArrowheads="1"/>
          </p:cNvSpPr>
          <p:nvPr/>
        </p:nvSpPr>
        <p:spPr bwMode="auto">
          <a:xfrm>
            <a:off x="533400" y="764704"/>
            <a:ext cx="5638800" cy="15097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893763" marR="0" lvl="0" indent="-893763" algn="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1-3</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محبة</a:t>
            </a: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للسيدة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893763" marR="0" lvl="0" indent="-893763" algn="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4-6</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الحث على محبة ال</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a:t>
            </a: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خرين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893763" marR="0" lvl="0" indent="-893763" algn="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7-11</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خداع المسيح الدجال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893763" marR="0" lvl="0" indent="-893763" algn="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12-13</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الشوق للزيارة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57670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p:spPr>
        <p:txBody>
          <a:bodyPr rtlCol="0" anchor="t">
            <a:normAutofit/>
          </a:bodyPr>
          <a:lstStyle/>
          <a:p>
            <a:pPr eaLnBrk="1" fontAlgn="auto" hangingPunct="1">
              <a:spcAft>
                <a:spcPts val="0"/>
              </a:spcAft>
              <a:defRPr/>
            </a:pPr>
            <a:r>
              <a:rPr lang="ar-JO" dirty="0">
                <a:effectLst>
                  <a:glow rad="165100">
                    <a:schemeClr val="tx1"/>
                  </a:glow>
                </a:effectLst>
              </a:rPr>
              <a:t>يمكن فقدان المكافآت</a:t>
            </a:r>
            <a:endParaRPr lang="en-US" dirty="0">
              <a:effectLst>
                <a:glow rad="165100">
                  <a:schemeClr val="tx1"/>
                </a:glow>
              </a:effectLst>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40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a:t>
            </a:r>
            <a:r>
              <a:rPr kumimoji="0" lang="en-US" sz="40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I have given you an open door that no one can shut</a:t>
            </a:r>
            <a:r>
              <a:rPr kumimoji="0" lang="ru-RU" sz="40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a:t>
            </a:r>
            <a:r>
              <a:rPr kumimoji="0" lang="en-US" sz="40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 (3:8)</a:t>
            </a:r>
          </a:p>
        </p:txBody>
      </p:sp>
      <p:pic>
        <p:nvPicPr>
          <p:cNvPr id="22630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65883"/>
            <a:ext cx="9144000" cy="483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0" y="548680"/>
            <a:ext cx="9144000" cy="1800200"/>
          </a:xfrm>
          <a:prstGeom prst="rect">
            <a:avLst/>
          </a:prstGeom>
          <a:effectLst/>
        </p:spPr>
        <p:txBody>
          <a:bodyPr anchor="ct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ar-JO" sz="3200" b="1" dirty="0">
                <a:effectLst>
                  <a:glow rad="165100">
                    <a:prstClr val="black"/>
                  </a:glow>
                </a:effectLst>
                <a:latin typeface="Arial" panose="020B0604020202020204" pitchFamily="34" charset="0"/>
                <a:ea typeface="ＭＳ Ｐゴシック" charset="0"/>
                <a:cs typeface="Arial" panose="020B0604020202020204" pitchFamily="34" charset="0"/>
              </a:rPr>
              <a:t>أ</a:t>
            </a:r>
            <a:r>
              <a:rPr kumimoji="0" lang="ar-JO" sz="3200" b="1"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نظروا إلى أنفسكم لئلا نضيع ما عملناه بل ننال أجراً تاماً</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2 يو 8</a:t>
            </a:r>
            <a:endParaRPr kumimoji="0" lang="en-US" sz="3200" b="1"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07893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4500" y="330200"/>
            <a:ext cx="8255000" cy="61976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الميراث اليوم</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91864471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الميراث من المسيح</a:t>
            </a:r>
            <a:endParaRPr lang="en-US" sz="5400" dirty="0">
              <a:effectLst>
                <a:glow rad="127000">
                  <a:schemeClr val="tx1"/>
                </a:glow>
              </a:effectLst>
              <a:ea typeface="ＭＳ Ｐゴシック"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83399"/>
            <a:ext cx="9144000" cy="4790596"/>
          </a:xfrm>
          <a:prstGeom prst="rect">
            <a:avLst/>
          </a:prstGeom>
        </p:spPr>
      </p:pic>
      <p:sp>
        <p:nvSpPr>
          <p:cNvPr id="4" name="Oval 3"/>
          <p:cNvSpPr/>
          <p:nvPr/>
        </p:nvSpPr>
        <p:spPr bwMode="auto">
          <a:xfrm>
            <a:off x="1224158" y="3604204"/>
            <a:ext cx="1109750" cy="652255"/>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482872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4897799" y="543669"/>
            <a:ext cx="4144601" cy="6309608"/>
          </a:xfrm>
        </p:spPr>
        <p:txBody>
          <a:bodyPr/>
          <a:lstStyle/>
          <a:p>
            <a:r>
              <a:rPr lang="ar-JO" sz="6000" dirty="0">
                <a:solidFill>
                  <a:srgbClr val="FFFFFF"/>
                </a:solidFill>
                <a:effectLst>
                  <a:glow rad="177800">
                    <a:srgbClr val="000000"/>
                  </a:glow>
                </a:effectLst>
                <a:ea typeface="ＭＳ Ｐゴシック" charset="0"/>
              </a:rPr>
              <a:t>الحكم المستقبلي للملوك الخدام</a:t>
            </a:r>
            <a:endParaRPr lang="en-US" sz="6000" dirty="0">
              <a:solidFill>
                <a:srgbClr val="FFFFFF"/>
              </a:solidFill>
              <a:effectLst>
                <a:glow rad="177800">
                  <a:srgbClr val="000000"/>
                </a:glow>
              </a:effectLst>
              <a:ea typeface="ＭＳ Ｐゴシック" charset="0"/>
            </a:endParaRPr>
          </a:p>
        </p:txBody>
      </p:sp>
      <p:grpSp>
        <p:nvGrpSpPr>
          <p:cNvPr id="4" name="Group 3"/>
          <p:cNvGrpSpPr/>
          <p:nvPr/>
        </p:nvGrpSpPr>
        <p:grpSpPr>
          <a:xfrm>
            <a:off x="0" y="226863"/>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المصير النهائي</a:t>
              </a:r>
              <a:endParaRPr kumimoji="0" lang="en-US" sz="4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جوزيف ديلو</a:t>
              </a:r>
              <a:endParaRPr kumimoji="0" lang="en-US"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الحكم المستقبلي للملوك الخدام</a:t>
              </a:r>
              <a:endParaRPr kumimoji="0" lang="en-US" sz="2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جودي ديلو هو المؤلف الرئيسي لنظرة الشركاء</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869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8937"/>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الميراث في العهد القديم</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979452" y="1273416"/>
            <a:ext cx="7023801" cy="4916661"/>
          </a:xfrm>
          <a:prstGeom prst="rect">
            <a:avLst/>
          </a:prstGeom>
        </p:spPr>
      </p:pic>
    </p:spTree>
    <p:extLst>
      <p:ext uri="{BB962C8B-B14F-4D97-AF65-F5344CB8AC3E}">
        <p14:creationId xmlns:p14="http://schemas.microsoft.com/office/powerpoint/2010/main" val="33086068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الميراث في العهد القديم</a:t>
            </a:r>
            <a:endParaRPr lang="en-US" sz="48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01638" marR="0" lvl="0" indent="-392113" algn="r" defTabSz="4572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يوجد فرق بين ميراث أرض كنعان والعيش هناك، الأول يتحدث عن الإمتلاك والثاني عن مجرد الإقامة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01638" marR="0" lvl="0" indent="-392113" algn="r" defTabSz="457200" rtl="1" eaLnBrk="0" fontAlgn="base" latinLnBrk="0" hangingPunct="0">
              <a:lnSpc>
                <a:spcPct val="100000"/>
              </a:lnSpc>
              <a:spcBef>
                <a:spcPct val="0"/>
              </a:spcBef>
              <a:spcAft>
                <a:spcPct val="0"/>
              </a:spcAft>
              <a:buClrTx/>
              <a:buSzTx/>
              <a:buFontTx/>
              <a:buNone/>
              <a:tabLst/>
              <a:defRPr/>
            </a:pPr>
            <a:endParaRPr kumimoji="0" lang="en-SG"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01638" marR="0" lvl="0" indent="-392113" algn="r" defTabSz="4572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بينما حصلت إسرائيل على وعد الميراث كأمة، فإن شرط التمتع بحق ميراثهم لأرض كنعان كان الإيمان، الطاعة  تتميم المهمة. الوعد بالرغم من أنه وعد وطني، فقد تم تطبيقه فقط على البقية المؤمنة المطيعة . </a:t>
            </a:r>
            <a:endParaRPr kumimoji="0" lang="en-SG"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جوزيف ديلو، المصير النهائي، 56</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517546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الميراث في العهد القديم</a:t>
            </a:r>
            <a:endParaRPr lang="en-US" sz="48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401638" indent="-392113" algn="r" rtl="1"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01638" marR="0" lvl="0" indent="-392113" algn="r" defTabSz="457200" rtl="1"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3. الميراث لا يجب أن يُعادل بالسماء بل بشيء بالإضافة إلى السماء، موعود به لأولئك المؤمنين الذين يطيعون الرب بأمانة.</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01638" marR="0" lvl="0" indent="-392113" algn="r" defTabSz="457200" rtl="1" eaLnBrk="0" fontAlgn="base" latinLnBrk="0" hangingPunct="0">
              <a:lnSpc>
                <a:spcPct val="100000"/>
              </a:lnSpc>
              <a:spcBef>
                <a:spcPct val="0"/>
              </a:spcBef>
              <a:spcAft>
                <a:spcPct val="0"/>
              </a:spcAft>
              <a:buClrTx/>
              <a:buSzTx/>
              <a:buFontTx/>
              <a:buNone/>
              <a:tabLst/>
              <a:defRPr/>
            </a:pP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01638" marR="0" lvl="0" indent="-392113" algn="r" defTabSz="457200" rtl="1"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 مثلما فقد مؤمنو العهد القديم ميراثهم الأرضي من خلال العصيان، يمكننا أيضًا أن نخسر مكافأتنا المستقبلية (الميراث) بفشل مماثل، ومع ذلك فإن فقدان الميراث لا يعني فقدان الخلاص .</a:t>
            </a:r>
            <a:endParaRPr kumimoji="0" lang="en-SG"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جوزيف ديلو، المصير النهائي، 56</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50960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الميراث في العهد القديم</a:t>
            </a:r>
            <a:endParaRPr lang="en-US" sz="48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401638" indent="-392113" algn="r" rtl="1"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01638" marR="0" lvl="0" indent="-392113" algn="r" defTabSz="457200" rtl="1"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 تم التمتع بنوعين من الميراث في العهد القديم، فجميع الإسرائيليين الذين آمنوا وبالتالي تجددوا كان الله هو ميراثهم، لكن لم يرث جميعهم الأرض . هذا يمهد الطريق لمفهوم أن العهد الجديد قد يعلم أيضاً ميراثين، نحن جميعاً ورثة الله، لكننا لسنا جميعًا ورثة مشتركين مع المسيح، ما لم نثابر حتى نهاية الحياة، حيث يشير الأول إلى خلاصنا والآخر يشير إلى مكافأتنا.</a:t>
            </a:r>
            <a:endParaRPr kumimoji="0" lang="en-SG"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جوزيف ديلو، المصير النهائي، 56</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58663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الميراث في العهد القديم</a:t>
            </a:r>
            <a:endParaRPr lang="en-US" sz="48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401638" indent="-392113" algn="r" rtl="1"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01638" marR="0" lvl="0" indent="-392113" algn="r" defTabSz="457200" rtl="1"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 كان كل ابن لإسرائيل وريثاً لله ووريثاً لكنعان، بفضل الإيمان بالله الذي أدى إلى التجديد، ومع ذلك فإن المؤمنين في إسرائيل هم وحدهم الذين سيحافظون على مكانتهم كأبناء بكر ،ينالون بالفعل ما وُعد لهم كميراث</a:t>
            </a:r>
            <a:endParaRPr kumimoji="0" lang="en-SG"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جوزيف ديلو، المصير النهائي، 56</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5044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الميراث في العهد الجديد</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476312"/>
            <a:ext cx="9144000" cy="4998720"/>
          </a:xfrm>
          <a:prstGeom prst="rect">
            <a:avLst/>
          </a:prstGeom>
        </p:spPr>
      </p:pic>
    </p:spTree>
    <p:extLst>
      <p:ext uri="{BB962C8B-B14F-4D97-AF65-F5344CB8AC3E}">
        <p14:creationId xmlns:p14="http://schemas.microsoft.com/office/powerpoint/2010/main" val="1114725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ow to be discerning">
            <a:extLst>
              <a:ext uri="{FF2B5EF4-FFF2-40B4-BE49-F238E27FC236}">
                <a16:creationId xmlns:a16="http://schemas.microsoft.com/office/drawing/2014/main" id="{8A72CBBE-905D-2F42-8EB0-8179923AA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يوحنا</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3813" y="26143"/>
            <a:ext cx="9120187" cy="1446653"/>
          </a:xfrm>
          <a:effectLst/>
        </p:spPr>
        <p:txBody>
          <a:bodyPr/>
          <a:lstStyle/>
          <a:p>
            <a:pPr>
              <a:defRPr/>
            </a:pPr>
            <a:r>
              <a:rPr lang="ar-SA" sz="8000" dirty="0">
                <a:solidFill>
                  <a:schemeClr val="tx1"/>
                </a:solidFill>
                <a:ea typeface="ＭＳ Ｐゴシック" charset="0"/>
              </a:rPr>
              <a:t>كن مميزا</a:t>
            </a:r>
            <a:r>
              <a:rPr lang="ar-JO" sz="8000" dirty="0">
                <a:solidFill>
                  <a:schemeClr val="tx1"/>
                </a:solidFill>
                <a:ea typeface="ＭＳ Ｐゴシック" charset="0"/>
              </a:rPr>
              <a:t>ً</a:t>
            </a:r>
            <a:r>
              <a:rPr lang="ar-SA" sz="8000" dirty="0">
                <a:solidFill>
                  <a:schemeClr val="tx1"/>
                </a:solidFill>
                <a:ea typeface="ＭＳ Ｐゴシック" charset="0"/>
              </a:rPr>
              <a:t> </a:t>
            </a:r>
            <a:endParaRPr lang="en-US" sz="8000" dirty="0">
              <a:solidFill>
                <a:schemeClr val="tx1"/>
              </a:solidFill>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2204399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نوعين من الميراث</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فإن كنا أولاداً فإننا ورثة أيضاً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ورثة لله                       ووارثون مع المسيح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كنا نتألم معه لكي نتمجد أيضاً معه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 8: 17)</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المكافأة</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الخلاص</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38542215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892470"/>
          </a:xfrm>
          <a:solidFill>
            <a:srgbClr val="660066"/>
          </a:solidFill>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الأكاليل في العهد الجديد</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4"/>
          <a:stretch>
            <a:fillRect/>
          </a:stretch>
        </p:blipFill>
        <p:spPr>
          <a:xfrm>
            <a:off x="2051240" y="1315821"/>
            <a:ext cx="5080000" cy="5080000"/>
          </a:xfrm>
          <a:prstGeom prst="rect">
            <a:avLst/>
          </a:prstGeom>
        </p:spPr>
      </p:pic>
      <p:sp>
        <p:nvSpPr>
          <p:cNvPr id="4" name="Rectangle 2"/>
          <p:cNvSpPr txBox="1">
            <a:spLocks noChangeArrowheads="1"/>
          </p:cNvSpPr>
          <p:nvPr/>
        </p:nvSpPr>
        <p:spPr bwMode="auto">
          <a:xfrm>
            <a:off x="1" y="837256"/>
            <a:ext cx="3037261"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لا يفنى</a:t>
            </a:r>
            <a:endParaRPr kumimoji="0" lang="en-US"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كو 9: 25</a:t>
            </a:r>
            <a:endParaRPr kumimoji="0" lang="en-US"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6106739" y="2489704"/>
            <a:ext cx="3037261"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الرجاء</a:t>
            </a:r>
            <a:endParaRPr kumimoji="0" lang="en-US"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تس 2: 19</a:t>
            </a:r>
            <a:endParaRPr kumimoji="0" lang="en-US"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96016" y="4194053"/>
            <a:ext cx="5098064" cy="2254409"/>
          </a:xfrm>
          <a:prstGeom prst="rect">
            <a:avLst/>
          </a:prstGeom>
        </p:spPr>
      </p:pic>
      <p:sp>
        <p:nvSpPr>
          <p:cNvPr id="6" name="Rectangle 2"/>
          <p:cNvSpPr txBox="1">
            <a:spLocks noChangeArrowheads="1"/>
          </p:cNvSpPr>
          <p:nvPr/>
        </p:nvSpPr>
        <p:spPr bwMode="auto">
          <a:xfrm>
            <a:off x="0" y="4978284"/>
            <a:ext cx="2448217" cy="15737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الحياة</a:t>
            </a:r>
            <a:endParaRPr kumimoji="0" lang="en-US"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يع 1: 12</a:t>
            </a:r>
            <a:br>
              <a:rPr kumimoji="0" lang="en-US"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br>
            <a:r>
              <a:rPr kumimoji="0" lang="ar-JO"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رؤ 2: 10</a:t>
            </a:r>
            <a:endParaRPr kumimoji="0" lang="en-US"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6969728" y="5015092"/>
            <a:ext cx="2015536" cy="1076817"/>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المجد</a:t>
            </a:r>
            <a:endParaRPr kumimoji="0" lang="en-US"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بط 5: 4</a:t>
            </a:r>
            <a:endParaRPr kumimoji="0" lang="en-US"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3303468"/>
            <a:ext cx="3552675"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البر</a:t>
            </a:r>
            <a:endParaRPr kumimoji="0" lang="en-US"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تي 4: 8</a:t>
            </a:r>
            <a:endParaRPr kumimoji="0" lang="en-US"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65570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animBg="1"/>
      <p:bldP spid="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361923" name="Rectangle 2"/>
          <p:cNvSpPr>
            <a:spLocks noGrp="1" noChangeArrowheads="1"/>
          </p:cNvSpPr>
          <p:nvPr>
            <p:ph type="ctrTitle"/>
          </p:nvPr>
        </p:nvSpPr>
        <p:spPr>
          <a:xfrm>
            <a:off x="5033918" y="3225098"/>
            <a:ext cx="4110081" cy="3446122"/>
          </a:xfrm>
        </p:spPr>
        <p:txBody>
          <a:bodyPr anchor="b"/>
          <a:lstStyle/>
          <a:p>
            <a:pPr rtl="1"/>
            <a:r>
              <a:rPr lang="ar-JO" sz="2800" dirty="0">
                <a:effectLst>
                  <a:glow rad="177800">
                    <a:schemeClr val="tx1"/>
                  </a:glow>
                </a:effectLst>
                <a:ea typeface="ＭＳ Ｐゴシック" charset="0"/>
              </a:rPr>
              <a:t>ولا يكون ليل هناك ولا يحتاجون إلى سراج أو نور شمس لأن الرب الإله ينير عليهم وهم سيملكون إلى أبد الآبدين (رؤيا</a:t>
            </a:r>
            <a:r>
              <a:rPr lang="en-US" sz="2800" dirty="0">
                <a:effectLst>
                  <a:glow rad="177800">
                    <a:schemeClr val="tx1"/>
                  </a:glow>
                </a:effectLst>
                <a:ea typeface="ＭＳ Ｐゴシック" charset="0"/>
              </a:rPr>
              <a:t> </a:t>
            </a:r>
            <a:r>
              <a:rPr lang="ar-JO" sz="2800" dirty="0">
                <a:effectLst>
                  <a:glow rad="177800">
                    <a:schemeClr val="tx1"/>
                  </a:glow>
                </a:effectLst>
                <a:ea typeface="ＭＳ Ｐゴシック" charset="0"/>
              </a:rPr>
              <a:t>22</a:t>
            </a:r>
            <a:r>
              <a:rPr lang="en-US" sz="2800" dirty="0">
                <a:effectLst>
                  <a:glow rad="177800">
                    <a:schemeClr val="tx1"/>
                  </a:glow>
                </a:effectLst>
                <a:ea typeface="ＭＳ Ｐゴシック" charset="0"/>
              </a:rPr>
              <a:t> </a:t>
            </a:r>
            <a:r>
              <a:rPr lang="ar-JO" sz="2800" dirty="0">
                <a:effectLst>
                  <a:glow rad="177800">
                    <a:schemeClr val="tx1"/>
                  </a:glow>
                </a:effectLst>
                <a:ea typeface="ＭＳ Ｐゴシック" charset="0"/>
              </a:rPr>
              <a:t>: 5)</a:t>
            </a:r>
            <a:endParaRPr lang="en-US" dirty="0">
              <a:solidFill>
                <a:srgbClr val="CC0000"/>
              </a:solidFill>
              <a:effectLst>
                <a:glow rad="177800">
                  <a:schemeClr val="tx1"/>
                </a:glow>
              </a:effectLst>
              <a:ea typeface="ＭＳ Ｐゴシック" charset="0"/>
            </a:endParaRPr>
          </a:p>
        </p:txBody>
      </p:sp>
    </p:spTree>
    <p:extLst>
      <p:ext uri="{BB962C8B-B14F-4D97-AF65-F5344CB8AC3E}">
        <p14:creationId xmlns:p14="http://schemas.microsoft.com/office/powerpoint/2010/main" val="216456379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59616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مع ذلك لا يزال هناك التأديب الإلهي</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909766" y="1887943"/>
            <a:ext cx="6931893" cy="4739480"/>
          </a:xfrm>
          <a:prstGeom prst="rect">
            <a:avLst/>
          </a:prstGeom>
        </p:spPr>
      </p:pic>
    </p:spTree>
    <p:extLst>
      <p:ext uri="{BB962C8B-B14F-4D97-AF65-F5344CB8AC3E}">
        <p14:creationId xmlns:p14="http://schemas.microsoft.com/office/powerpoint/2010/main" val="88050949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0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02" name="Title 1"/>
          <p:cNvSpPr>
            <a:spLocks noGrp="1"/>
          </p:cNvSpPr>
          <p:nvPr>
            <p:ph type="title"/>
          </p:nvPr>
        </p:nvSpPr>
        <p:spPr>
          <a:xfrm>
            <a:off x="-31750" y="-26988"/>
            <a:ext cx="9212263" cy="719138"/>
          </a:xfrm>
        </p:spPr>
        <p:txBody>
          <a:bodyPr/>
          <a:lstStyle/>
          <a:p>
            <a:r>
              <a:rPr lang="ar-JO" dirty="0">
                <a:ea typeface="ＭＳ Ｐゴシック" charset="0"/>
              </a:rPr>
              <a:t>الغالبون (رؤيا 2-3)</a:t>
            </a:r>
            <a:endParaRPr lang="en-US" dirty="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أفسس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لاودكية</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فيلادلفيا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ساردس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ثياتيرا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برغامس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سميرنا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921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31"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9212"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9"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819214"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7"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9215"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5" name="TextBox 29"/>
            <p:cNvSpPr txBox="1">
              <a:spLocks noChangeArrowheads="1"/>
            </p:cNvSpPr>
            <p:nvPr/>
          </p:nvSpPr>
          <p:spPr bwMode="auto">
            <a:xfrm>
              <a:off x="1619672" y="5631631"/>
              <a:ext cx="665338"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5</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9216"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3" name="TextBox 32"/>
            <p:cNvSpPr txBox="1">
              <a:spLocks noChangeArrowheads="1"/>
            </p:cNvSpPr>
            <p:nvPr/>
          </p:nvSpPr>
          <p:spPr bwMode="auto">
            <a:xfrm>
              <a:off x="1619672" y="5631631"/>
              <a:ext cx="82794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12</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34"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1" name="TextBox 35"/>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21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3059113" y="2620820"/>
            <a:ext cx="3313112"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فسأعطيه أن </a:t>
            </a:r>
            <a:r>
              <a:rPr kumimoji="0" lang="ar-JO"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يجلس معي في عرشي</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كما غلبت أنا أيضاً وجلست مع أبي في عرشه (3: 21)</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6"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27731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3515" y="1572736"/>
            <a:ext cx="3689585" cy="3962400"/>
          </a:xfrm>
        </p:spPr>
        <p:txBody>
          <a:bodyPr/>
          <a:lstStyle/>
          <a:p>
            <a:br>
              <a:rPr lang="en-US" sz="4000" dirty="0">
                <a:solidFill>
                  <a:schemeClr val="tx1"/>
                </a:solidFill>
                <a:effectLst>
                  <a:outerShdw blurRad="38100" dist="38100" dir="2700000" algn="tl">
                    <a:srgbClr val="DDDDDD"/>
                  </a:outerShdw>
                </a:effectLst>
                <a:ea typeface="ヒラギノ角ゴ Pro W3" charset="0"/>
                <a:cs typeface="Arial" panose="020B0604020202020204" pitchFamily="34" charset="0"/>
              </a:rPr>
            </a:br>
            <a:r>
              <a:rPr lang="ar-JO" sz="4000" dirty="0">
                <a:solidFill>
                  <a:schemeClr val="tx1"/>
                </a:solidFill>
                <a:effectLst>
                  <a:outerShdw blurRad="38100" dist="38100" dir="2700000" algn="tl">
                    <a:srgbClr val="DDDDDD"/>
                  </a:outerShdw>
                </a:effectLst>
                <a:ea typeface="ヒラギノ角ゴ Pro W3" charset="0"/>
                <a:cs typeface="Arial" panose="020B0604020202020204" pitchFamily="34" charset="0"/>
              </a:rPr>
              <a:t>نملك مع المسيح كما يملك هو مع الآب (رؤ 3: 21-22)</a:t>
            </a:r>
            <a:endParaRPr lang="en-US" dirty="0">
              <a:solidFill>
                <a:schemeClr val="tx1"/>
              </a:solidFill>
              <a:ea typeface="ヒラギノ角ゴ Pro W3" charset="0"/>
              <a:cs typeface="Arial" panose="020B0604020202020204" pitchFamily="34" charset="0"/>
            </a:endParaRPr>
          </a:p>
        </p:txBody>
      </p:sp>
      <p:sp>
        <p:nvSpPr>
          <p:cNvPr id="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365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452370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2925765" y="2349500"/>
            <a:ext cx="2798760"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40731" y="2348260"/>
              <a:ext cx="2411998" cy="1201544"/>
            </a:xfrm>
            <a:prstGeom prst="rect">
              <a:avLst/>
            </a:prstGeom>
            <a:no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الأمين الشاهد الأمين الصادق بداءة خليقة الله</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p:cNvGrpSpPr>
            <a:grpSpLocks/>
          </p:cNvGrpSpPr>
          <p:nvPr/>
        </p:nvGrpSpPr>
        <p:grpSpPr bwMode="auto">
          <a:xfrm>
            <a:off x="2699792" y="2349500"/>
            <a:ext cx="3099346" cy="2663825"/>
            <a:chOff x="2983932" y="2348880"/>
            <a:chExt cx="2963986" cy="2664296"/>
          </a:xfrm>
        </p:grpSpPr>
        <p:sp>
          <p:nvSpPr>
            <p:cNvPr id="8028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2983932" y="2420331"/>
              <a:ext cx="2963986" cy="12003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الثناء</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 يوجد</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8"/>
          <p:cNvGrpSpPr>
            <a:grpSpLocks/>
          </p:cNvGrpSpPr>
          <p:nvPr/>
        </p:nvGrpSpPr>
        <p:grpSpPr bwMode="auto">
          <a:xfrm>
            <a:off x="2342182" y="1772816"/>
            <a:ext cx="3885578" cy="3681915"/>
            <a:chOff x="5267360" y="1844824"/>
            <a:chExt cx="1032832" cy="3672408"/>
          </a:xfrm>
        </p:grpSpPr>
        <p:sp>
          <p:nvSpPr>
            <p:cNvPr id="802839" name="Oval 21"/>
            <p:cNvSpPr>
              <a:spLocks noChangeArrowheads="1"/>
            </p:cNvSpPr>
            <p:nvPr/>
          </p:nvSpPr>
          <p:spPr bwMode="auto">
            <a:xfrm>
              <a:off x="5267360" y="1844824"/>
              <a:ext cx="1032832" cy="3672408"/>
            </a:xfrm>
            <a:prstGeom prst="ellipse">
              <a:avLst/>
            </a:prstGeom>
            <a:solidFill>
              <a:schemeClr val="tx1"/>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3" name="TextBox 22"/>
            <p:cNvSpPr txBox="1"/>
            <p:nvPr/>
          </p:nvSpPr>
          <p:spPr>
            <a:xfrm>
              <a:off x="5290936" y="1844824"/>
              <a:ext cx="963094" cy="230236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التوبيخ</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فاتر ليس بارداً ولا حاراً</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الشقي والبئس وفقير وأعمى وعريان</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11" name="Group 10"/>
          <p:cNvGrpSpPr>
            <a:grpSpLocks/>
          </p:cNvGrpSpPr>
          <p:nvPr/>
        </p:nvGrpSpPr>
        <p:grpSpPr bwMode="auto">
          <a:xfrm>
            <a:off x="2143015" y="1349375"/>
            <a:ext cx="458957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2677396"/>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الحث</a:t>
              </a: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اشتري من المسيح ذهباً مصفى بالنار، ثياباً بيضاً، وكحل العينين.</a:t>
              </a:r>
              <a:r>
                <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كن غيوراً وتب.</a:t>
              </a: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8" name="Group 27"/>
          <p:cNvGrpSpPr>
            <a:grpSpLocks noChangeAspect="1"/>
          </p:cNvGrpSpPr>
          <p:nvPr/>
        </p:nvGrpSpPr>
        <p:grpSpPr bwMode="auto">
          <a:xfrm>
            <a:off x="1800225" y="735013"/>
            <a:ext cx="5492750" cy="5688012"/>
            <a:chOff x="1475656" y="836712"/>
            <a:chExt cx="5904656" cy="5688632"/>
          </a:xfrm>
        </p:grpSpPr>
        <p:sp>
          <p:nvSpPr>
            <p:cNvPr id="802835"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30" name="TextBox 29"/>
            <p:cNvSpPr txBox="1"/>
            <p:nvPr/>
          </p:nvSpPr>
          <p:spPr>
            <a:xfrm>
              <a:off x="1923902" y="836712"/>
              <a:ext cx="5008164" cy="1570208"/>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التحذير</a:t>
              </a:r>
              <a:endParaRPr kumimoji="0" lang="en-US" sz="2400" b="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 يوجد</a:t>
              </a:r>
              <a:endParaRPr kumimoji="0" lang="en-US" sz="2400" b="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802823" name="Title 1"/>
          <p:cNvSpPr>
            <a:spLocks noGrp="1"/>
          </p:cNvSpPr>
          <p:nvPr>
            <p:ph type="title"/>
          </p:nvPr>
        </p:nvSpPr>
        <p:spPr>
          <a:xfrm>
            <a:off x="-31750" y="-26988"/>
            <a:ext cx="9212263" cy="719138"/>
          </a:xfrm>
        </p:spPr>
        <p:txBody>
          <a:bodyPr>
            <a:normAutofit fontScale="90000"/>
          </a:bodyPr>
          <a:lstStyle/>
          <a:p>
            <a:r>
              <a:rPr lang="ar-JO" dirty="0">
                <a:ea typeface="ＭＳ Ｐゴシック" charset="0"/>
              </a:rPr>
              <a:t>لاودكية (رؤ 3: 14-22)</a:t>
            </a:r>
            <a:endParaRPr lang="en-US" dirty="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أفسس</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لاودكية</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فيلادلفيا</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ساردس</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ثياتيرا</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برغامس</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سميرنا</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13" name="Group 12"/>
          <p:cNvGrpSpPr>
            <a:grpSpLocks noChangeAspect="1"/>
          </p:cNvGrpSpPr>
          <p:nvPr/>
        </p:nvGrpSpPr>
        <p:grpSpPr bwMode="auto">
          <a:xfrm>
            <a:off x="1403351" y="273844"/>
            <a:ext cx="6337300" cy="6149181"/>
            <a:chOff x="1475656" y="836712"/>
            <a:chExt cx="5904656" cy="5688633"/>
          </a:xfrm>
        </p:grpSpPr>
        <p:sp>
          <p:nvSpPr>
            <p:cNvPr id="802833" name="Oval 4"/>
            <p:cNvSpPr>
              <a:spLocks noChangeArrowheads="1"/>
            </p:cNvSpPr>
            <p:nvPr/>
          </p:nvSpPr>
          <p:spPr bwMode="auto">
            <a:xfrm>
              <a:off x="1475656" y="836712"/>
              <a:ext cx="5904656" cy="5688633"/>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15" name="TextBox 14"/>
            <p:cNvSpPr txBox="1"/>
            <p:nvPr/>
          </p:nvSpPr>
          <p:spPr>
            <a:xfrm>
              <a:off x="3060310" y="1061063"/>
              <a:ext cx="2743747" cy="3672958"/>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الوعد</a:t>
              </a:r>
              <a:endParaRPr kumimoji="0" lang="en-US" sz="36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الغالبون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سيأكلون مع المسيح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ويملكون مع المسيح</a:t>
              </a:r>
              <a:endParaRPr kumimoji="0" lang="en-US" sz="36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31"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66273915"/>
      </p:ext>
    </p:extLst>
  </p:cSld>
  <p:clrMapOvr>
    <a:overrideClrMapping bg1="lt1" tx1="dk1" bg2="lt2" tx2="dk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1250" name="Title 1"/>
          <p:cNvSpPr>
            <a:spLocks noGrp="1"/>
          </p:cNvSpPr>
          <p:nvPr>
            <p:ph type="title"/>
          </p:nvPr>
        </p:nvSpPr>
        <p:spPr>
          <a:xfrm>
            <a:off x="-31750" y="-26988"/>
            <a:ext cx="9212263" cy="719138"/>
          </a:xfrm>
        </p:spPr>
        <p:txBody>
          <a:bodyPr/>
          <a:lstStyle/>
          <a:p>
            <a:r>
              <a:rPr lang="ar-JO" dirty="0">
                <a:ea typeface="ＭＳ Ｐゴシック" charset="0"/>
              </a:rPr>
              <a:t>الغالبون (رؤيا 2-3)</a:t>
            </a:r>
            <a:endParaRPr lang="en-US" dirty="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أفسس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لاودكية</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فيلادلفيا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ساردس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ثياتيرا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برغامس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سميرنا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2125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8"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2126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6"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821262"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4"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21263"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2" name="TextBox 29"/>
            <p:cNvSpPr txBox="1">
              <a:spLocks noChangeArrowheads="1"/>
            </p:cNvSpPr>
            <p:nvPr/>
          </p:nvSpPr>
          <p:spPr bwMode="auto">
            <a:xfrm>
              <a:off x="1619672" y="5631631"/>
              <a:ext cx="665338"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5</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21264"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0" name="TextBox 32"/>
            <p:cNvSpPr txBox="1">
              <a:spLocks noChangeArrowheads="1"/>
            </p:cNvSpPr>
            <p:nvPr/>
          </p:nvSpPr>
          <p:spPr bwMode="auto">
            <a:xfrm>
              <a:off x="1619672" y="5631631"/>
              <a:ext cx="82794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12</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21265"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68" name="TextBox 35"/>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21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3059113" y="2852738"/>
            <a:ext cx="3313112"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a:t>
            </a:r>
            <a:r>
              <a:rPr kumimoji="0" lang="ar-JO" sz="36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يرث كل شيء وأكون له إلهاً وهو يكون لي ابناً   </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 7)</a:t>
            </a:r>
          </a:p>
        </p:txBody>
      </p:sp>
      <p:sp>
        <p:nvSpPr>
          <p:cNvPr id="34"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443289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7500"/>
            <a:ext cx="9144000" cy="6217920"/>
          </a:xfrm>
          <a:prstGeom prst="rect">
            <a:avLst/>
          </a:prstGeom>
        </p:spPr>
      </p:pic>
      <p:sp>
        <p:nvSpPr>
          <p:cNvPr id="111618" name="Rectangle 2"/>
          <p:cNvSpPr>
            <a:spLocks noGrp="1" noChangeArrowheads="1"/>
          </p:cNvSpPr>
          <p:nvPr>
            <p:ph type="ctrTitle"/>
          </p:nvPr>
        </p:nvSpPr>
        <p:spPr>
          <a:xfrm>
            <a:off x="-4630" y="-7404"/>
            <a:ext cx="9148629" cy="2818284"/>
          </a:xfrm>
        </p:spPr>
        <p:txBody>
          <a:bodyPr/>
          <a:lstStyle/>
          <a:p>
            <a:r>
              <a:rPr lang="ar-JO" sz="6000" dirty="0">
                <a:effectLst>
                  <a:glow rad="177800">
                    <a:schemeClr val="tx1"/>
                  </a:glow>
                </a:effectLst>
                <a:ea typeface="ＭＳ Ｐゴシック" charset="0"/>
              </a:rPr>
              <a:t>هل أنت مستعد لتملك على العالم؟</a:t>
            </a:r>
            <a:endParaRPr lang="en-US" sz="6000" dirty="0">
              <a:effectLst>
                <a:glow rad="177800">
                  <a:schemeClr val="tx1"/>
                </a:glow>
              </a:effectLst>
              <a:ea typeface="ＭＳ Ｐゴシック" charset="0"/>
            </a:endParaRPr>
          </a:p>
        </p:txBody>
      </p:sp>
    </p:spTree>
    <p:extLst>
      <p:ext uri="{BB962C8B-B14F-4D97-AF65-F5344CB8AC3E}">
        <p14:creationId xmlns:p14="http://schemas.microsoft.com/office/powerpoint/2010/main" val="14827256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57379" name="Rectangle 3"/>
          <p:cNvSpPr>
            <a:spLocks noGrp="1" noChangeArrowheads="1"/>
          </p:cNvSpPr>
          <p:nvPr>
            <p:ph type="title"/>
          </p:nvPr>
        </p:nvSpPr>
        <p:spPr>
          <a:xfrm>
            <a:off x="0" y="533400"/>
            <a:ext cx="8763000" cy="838200"/>
          </a:xfrm>
        </p:spPr>
        <p:txBody>
          <a:bodyPr/>
          <a:lstStyle/>
          <a:p>
            <a:r>
              <a:rPr lang="ar-JO" sz="7200" dirty="0">
                <a:effectLst>
                  <a:outerShdw blurRad="38100" dist="38100" dir="2700000" algn="tl">
                    <a:srgbClr val="DDDDDD"/>
                  </a:outerShdw>
                </a:effectLst>
                <a:cs typeface="Arial" panose="020B0604020202020204" pitchFamily="34" charset="0"/>
              </a:rPr>
              <a:t>ملك المسيح</a:t>
            </a:r>
            <a:endParaRPr lang="en-US" sz="4800" dirty="0">
              <a:effectLst>
                <a:outerShdw blurRad="38100" dist="38100" dir="2700000" algn="tl">
                  <a:srgbClr val="DDDDDD"/>
                </a:outerShdw>
              </a:effectLst>
              <a:cs typeface="Arial" panose="020B0604020202020204" pitchFamily="34" charset="0"/>
            </a:endParaRPr>
          </a:p>
        </p:txBody>
      </p:sp>
      <p:sp>
        <p:nvSpPr>
          <p:cNvPr id="357380" name="Rectangle 4"/>
          <p:cNvSpPr>
            <a:spLocks noChangeArrowheads="1"/>
          </p:cNvSpPr>
          <p:nvPr/>
        </p:nvSpPr>
        <p:spPr bwMode="auto">
          <a:xfrm>
            <a:off x="0" y="1524000"/>
            <a:ext cx="91440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461963" marR="0" lvl="0" indent="-461963" algn="ctr" defTabSz="914400" rtl="0" eaLnBrk="1" fontAlgn="base" latinLnBrk="0" hangingPunct="1">
              <a:lnSpc>
                <a:spcPct val="100000"/>
              </a:lnSpc>
              <a:spcBef>
                <a:spcPct val="2000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مز 2: 8-9 مقتبس في رؤ 2: 27</a:t>
            </a:r>
            <a:endParaRPr kumimoji="0" lang="en-US" sz="4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7841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a:xfrm>
            <a:off x="-1618553" y="-56964"/>
            <a:ext cx="7772400" cy="1143000"/>
          </a:xfrm>
        </p:spPr>
        <p:txBody>
          <a:bodyPr/>
          <a:lstStyle/>
          <a:p>
            <a:pPr algn="r" eaLnBrk="1" hangingPunct="1"/>
            <a:r>
              <a:rPr lang="ar-SA" b="1" dirty="0">
                <a:latin typeface="Arial" panose="020B0604020202020204" pitchFamily="34" charset="0"/>
                <a:ea typeface="ＭＳ Ｐゴシック" charset="0"/>
                <a:cs typeface="Arial" panose="020B0604020202020204" pitchFamily="34" charset="0"/>
              </a:rPr>
              <a:t>دراسة حالة ....</a:t>
            </a:r>
            <a:endParaRPr lang="en-US" b="1" dirty="0">
              <a:latin typeface="Arial" panose="020B0604020202020204" pitchFamily="34" charset="0"/>
              <a:ea typeface="ＭＳ Ｐゴシック" charset="0"/>
              <a:cs typeface="Arial" panose="020B0604020202020204" pitchFamily="34" charset="0"/>
            </a:endParaRPr>
          </a:p>
        </p:txBody>
      </p:sp>
      <p:sp>
        <p:nvSpPr>
          <p:cNvPr id="24579" name="Rectangle 3"/>
          <p:cNvSpPr>
            <a:spLocks noGrp="1" noChangeArrowheads="1"/>
          </p:cNvSpPr>
          <p:nvPr>
            <p:ph type="body" idx="1"/>
          </p:nvPr>
        </p:nvSpPr>
        <p:spPr>
          <a:xfrm>
            <a:off x="1173163" y="1058416"/>
            <a:ext cx="5075237" cy="2658616"/>
          </a:xfrm>
        </p:spPr>
        <p:txBody>
          <a:bodyPr/>
          <a:lstStyle/>
          <a:p>
            <a:pPr algn="r" rtl="1" eaLnBrk="1" hangingPunct="1"/>
            <a:r>
              <a:rPr lang="ar-SA" altLang="ja-JP" sz="2800" dirty="0">
                <a:ea typeface="ＭＳ Ｐゴシック" charset="0"/>
                <a:cs typeface="Arial" panose="020B0604020202020204" pitchFamily="34" charset="0"/>
              </a:rPr>
              <a:t>افترض </a:t>
            </a:r>
            <a:r>
              <a:rPr lang="ar-JO" altLang="ja-JP" sz="2800" dirty="0">
                <a:ea typeface="ＭＳ Ｐゴシック" charset="0"/>
                <a:cs typeface="Arial" panose="020B0604020202020204" pitchFamily="34" charset="0"/>
              </a:rPr>
              <a:t>أ</a:t>
            </a:r>
            <a:r>
              <a:rPr lang="ar-SA" altLang="ja-JP" sz="2800" dirty="0">
                <a:ea typeface="ＭＳ Ｐゴシック" charset="0"/>
                <a:cs typeface="Arial" panose="020B0604020202020204" pitchFamily="34" charset="0"/>
              </a:rPr>
              <a:t>ن </a:t>
            </a:r>
            <a:r>
              <a:rPr lang="ar-JO" altLang="ja-JP" sz="2800" dirty="0">
                <a:ea typeface="ＭＳ Ｐゴシック" charset="0"/>
                <a:cs typeface="Arial" panose="020B0604020202020204" pitchFamily="34" charset="0"/>
              </a:rPr>
              <a:t>شخصين</a:t>
            </a:r>
            <a:r>
              <a:rPr lang="ar-SA" altLang="ja-JP" sz="2800" dirty="0">
                <a:ea typeface="ＭＳ Ｐゴシック" charset="0"/>
                <a:cs typeface="Arial" panose="020B0604020202020204" pitchFamily="34" charset="0"/>
              </a:rPr>
              <a:t> من شهود يهو</a:t>
            </a:r>
            <a:r>
              <a:rPr lang="ar-JO" altLang="ja-JP" sz="2800" dirty="0">
                <a:ea typeface="ＭＳ Ｐゴシック" charset="0"/>
                <a:cs typeface="Arial" panose="020B0604020202020204" pitchFamily="34" charset="0"/>
              </a:rPr>
              <a:t>ه</a:t>
            </a:r>
            <a:r>
              <a:rPr lang="ar-SA" altLang="ja-JP" sz="2800" dirty="0">
                <a:ea typeface="ＭＳ Ｐゴシック" charset="0"/>
                <a:cs typeface="Arial" panose="020B0604020202020204" pitchFamily="34" charset="0"/>
              </a:rPr>
              <a:t> جاءوا عند عتبة باب بيتك</a:t>
            </a:r>
            <a:r>
              <a:rPr lang="ar-JO" altLang="ja-JP" sz="2800" dirty="0">
                <a:ea typeface="ＭＳ Ｐゴシック" charset="0"/>
                <a:cs typeface="Arial" panose="020B0604020202020204" pitchFamily="34" charset="0"/>
              </a:rPr>
              <a:t>،</a:t>
            </a:r>
            <a:r>
              <a:rPr lang="ar-SA" altLang="ja-JP" sz="2800" dirty="0">
                <a:ea typeface="ＭＳ Ｐゴシック" charset="0"/>
                <a:cs typeface="Arial" panose="020B0604020202020204" pitchFamily="34" charset="0"/>
              </a:rPr>
              <a:t> هل تستقبلهم </a:t>
            </a:r>
            <a:r>
              <a:rPr lang="ar-JO" altLang="ja-JP" sz="2800" dirty="0">
                <a:ea typeface="ＭＳ Ｐゴシック" charset="0"/>
                <a:cs typeface="Arial" panose="020B0604020202020204" pitchFamily="34" charset="0"/>
              </a:rPr>
              <a:t>إ</a:t>
            </a:r>
            <a:r>
              <a:rPr lang="ar-SA" altLang="ja-JP" sz="2800" dirty="0" err="1">
                <a:ea typeface="ＭＳ Ｐゴシック" charset="0"/>
                <a:cs typeface="Arial" panose="020B0604020202020204" pitchFamily="34" charset="0"/>
              </a:rPr>
              <a:t>لى</a:t>
            </a:r>
            <a:r>
              <a:rPr lang="ar-SA" altLang="ja-JP" sz="2800" dirty="0">
                <a:ea typeface="ＭＳ Ｐゴシック" charset="0"/>
                <a:cs typeface="Arial" panose="020B0604020202020204" pitchFamily="34" charset="0"/>
              </a:rPr>
              <a:t> بيتك؟ لماذا</a:t>
            </a:r>
            <a:r>
              <a:rPr lang="ar-JO" altLang="ja-JP" sz="2800" dirty="0">
                <a:ea typeface="ＭＳ Ｐゴシック" charset="0"/>
                <a:cs typeface="Arial" panose="020B0604020202020204" pitchFamily="34" charset="0"/>
              </a:rPr>
              <a:t>؟</a:t>
            </a:r>
            <a:r>
              <a:rPr lang="ar-SA" altLang="ja-JP" sz="2800" dirty="0">
                <a:ea typeface="ＭＳ Ｐゴシック" charset="0"/>
                <a:cs typeface="Arial" panose="020B0604020202020204" pitchFamily="34" charset="0"/>
              </a:rPr>
              <a:t> </a:t>
            </a:r>
            <a:endParaRPr lang="en-US" altLang="ja-JP" sz="2800" dirty="0">
              <a:ea typeface="ＭＳ Ｐゴシック" charset="0"/>
              <a:cs typeface="Arial" panose="020B0604020202020204" pitchFamily="34" charset="0"/>
            </a:endParaRPr>
          </a:p>
          <a:p>
            <a:pPr algn="r" rtl="1" eaLnBrk="1" hangingPunct="1"/>
            <a:r>
              <a:rPr lang="ar-SA" sz="2800" dirty="0">
                <a:ea typeface="ＭＳ Ｐゴシック" charset="0"/>
                <a:cs typeface="Arial" panose="020B0604020202020204" pitchFamily="34" charset="0"/>
              </a:rPr>
              <a:t>الرجاء </a:t>
            </a:r>
            <a:r>
              <a:rPr lang="ar-JO" sz="2800" dirty="0">
                <a:ea typeface="ＭＳ Ｐゴシック" charset="0"/>
                <a:cs typeface="Arial" panose="020B0604020202020204" pitchFamily="34" charset="0"/>
              </a:rPr>
              <a:t>أن تكون</a:t>
            </a:r>
            <a:r>
              <a:rPr lang="ar-SA" sz="2800" dirty="0">
                <a:ea typeface="ＭＳ Ｐゴシック" charset="0"/>
                <a:cs typeface="Arial" panose="020B0604020202020204" pitchFamily="34" charset="0"/>
              </a:rPr>
              <a:t> في المجموعة الصح</a:t>
            </a:r>
            <a:r>
              <a:rPr lang="ar-JO" sz="2800" dirty="0">
                <a:ea typeface="ＭＳ Ｐゴシック" charset="0"/>
                <a:cs typeface="Arial" panose="020B0604020202020204" pitchFamily="34" charset="0"/>
              </a:rPr>
              <a:t>يحة</a:t>
            </a:r>
            <a:r>
              <a:rPr lang="ar-SA" sz="2800" dirty="0">
                <a:ea typeface="ＭＳ Ｐゴシック" charset="0"/>
                <a:cs typeface="Arial" panose="020B0604020202020204" pitchFamily="34" charset="0"/>
              </a:rPr>
              <a:t> ....</a:t>
            </a:r>
            <a:endParaRPr lang="en-US" sz="2800" dirty="0">
              <a:ea typeface="ＭＳ Ｐゴシック" charset="0"/>
              <a:cs typeface="Arial" panose="020B0604020202020204" pitchFamily="34" charset="0"/>
            </a:endParaRPr>
          </a:p>
        </p:txBody>
      </p:sp>
      <p:sp>
        <p:nvSpPr>
          <p:cNvPr id="128003" name="Text Box 4"/>
          <p:cNvSpPr txBox="1">
            <a:spLocks noChangeArrowheads="1"/>
          </p:cNvSpPr>
          <p:nvPr/>
        </p:nvSpPr>
        <p:spPr bwMode="auto">
          <a:xfrm>
            <a:off x="1447800" y="4876800"/>
            <a:ext cx="1219200" cy="156966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ابقهم بالخارج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8004" name="Text Box 5"/>
          <p:cNvSpPr txBox="1">
            <a:spLocks noChangeArrowheads="1"/>
          </p:cNvSpPr>
          <p:nvPr/>
        </p:nvSpPr>
        <p:spPr bwMode="auto">
          <a:xfrm>
            <a:off x="6705600" y="4876800"/>
            <a:ext cx="1219200" cy="156966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السماح لهم بالخول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8005" name="Text Box 6"/>
          <p:cNvSpPr txBox="1">
            <a:spLocks noChangeArrowheads="1"/>
          </p:cNvSpPr>
          <p:nvPr/>
        </p:nvSpPr>
        <p:spPr bwMode="auto">
          <a:xfrm>
            <a:off x="3779912" y="4254500"/>
            <a:ext cx="1728192" cy="4699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b="1" dirty="0">
                <a:solidFill>
                  <a:srgbClr val="000000"/>
                </a:solidFill>
                <a:latin typeface="Arial" panose="020B0604020202020204" pitchFamily="34" charset="0"/>
                <a:cs typeface="Arial" panose="020B0604020202020204" pitchFamily="34" charset="0"/>
              </a:rPr>
              <a:t>أ</a:t>
            </a:r>
            <a:r>
              <a:rPr kumimoji="0" lang="ar-SA"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رضية المنصة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8006" name="Text Box 7"/>
          <p:cNvSpPr txBox="1">
            <a:spLocks noChangeArrowheads="1"/>
          </p:cNvSpPr>
          <p:nvPr/>
        </p:nvSpPr>
        <p:spPr bwMode="auto">
          <a:xfrm>
            <a:off x="3352800" y="6019800"/>
            <a:ext cx="2743200" cy="5921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هذا يعتمد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28007" name="Picture 7" descr="sarah-jehovah-doo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24600" y="304800"/>
            <a:ext cx="26765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a:extLst>
              <a:ext uri="{FF2B5EF4-FFF2-40B4-BE49-F238E27FC236}">
                <a16:creationId xmlns:a16="http://schemas.microsoft.com/office/drawing/2014/main" id="{9E0DD085-AE78-FB4A-A734-A98422A29114}"/>
              </a:ext>
            </a:extLst>
          </p:cNvPr>
          <p:cNvSpPr txBox="1">
            <a:spLocks noChangeArrowheads="1"/>
          </p:cNvSpPr>
          <p:nvPr/>
        </p:nvSpPr>
        <p:spPr bwMode="auto">
          <a:xfrm>
            <a:off x="6096000" y="3115223"/>
            <a:ext cx="272531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87488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anim to="" calcmode="lin" valueType="num">
                                      <p:cBhvr>
                                        <p:cTn id="11" dur="1" fill="hold"/>
                                        <p:tgtEl>
                                          <p:spTgt spid="24579">
                                            <p:txEl>
                                              <p:pRg st="1" end="1"/>
                                            </p:txEl>
                                          </p:spTgt>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800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800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800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800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P spid="128003" grpId="0" animBg="1"/>
      <p:bldP spid="128004" grpId="0" animBg="1"/>
      <p:bldP spid="128005" grpId="0" animBg="1"/>
      <p:bldP spid="128006" grpId="0" animBg="1"/>
      <p:bldP spid="9"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990600" y="228600"/>
            <a:ext cx="7239000" cy="1700213"/>
          </a:xfrm>
          <a:gradFill rotWithShape="0">
            <a:gsLst>
              <a:gs pos="0">
                <a:srgbClr val="AC1D73"/>
              </a:gs>
              <a:gs pos="100000">
                <a:srgbClr val="AC1D73">
                  <a:gamma/>
                  <a:shade val="46275"/>
                  <a:invGamma/>
                </a:srgbClr>
              </a:gs>
            </a:gsLst>
            <a:path path="shape">
              <a:fillToRect l="50000" t="50000" r="50000" b="50000"/>
            </a:path>
          </a:gradFill>
          <a:ln/>
          <a:effectLst>
            <a:outerShdw blurRad="63500" dist="107763" dir="13500000" algn="ctr" rotWithShape="0">
              <a:schemeClr val="tx2">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r>
              <a:rPr lang="ar-JO" sz="6000" dirty="0">
                <a:solidFill>
                  <a:schemeClr val="bg1"/>
                </a:solidFill>
                <a:effectLst>
                  <a:outerShdw blurRad="38100" dist="38100" dir="2700000" algn="tl">
                    <a:srgbClr val="000000"/>
                  </a:outerShdw>
                </a:effectLst>
                <a:cs typeface="Arial" panose="020B0604020202020204" pitchFamily="34" charset="0"/>
              </a:rPr>
              <a:t>مستقبلنا</a:t>
            </a:r>
            <a:br>
              <a:rPr lang="en-US" dirty="0">
                <a:solidFill>
                  <a:schemeClr val="bg1"/>
                </a:solidFill>
                <a:effectLst>
                  <a:outerShdw blurRad="38100" dist="38100" dir="2700000" algn="tl">
                    <a:srgbClr val="000000"/>
                  </a:outerShdw>
                </a:effectLst>
                <a:cs typeface="Arial" panose="020B0604020202020204" pitchFamily="34" charset="0"/>
              </a:rPr>
            </a:br>
            <a:r>
              <a:rPr lang="en-US" dirty="0">
                <a:solidFill>
                  <a:schemeClr val="bg1"/>
                </a:solidFill>
                <a:effectLst>
                  <a:outerShdw blurRad="38100" dist="38100" dir="2700000" algn="tl">
                    <a:srgbClr val="000000"/>
                  </a:outerShdw>
                </a:effectLst>
                <a:cs typeface="Arial" panose="020B0604020202020204" pitchFamily="34" charset="0"/>
              </a:rPr>
              <a:t>(</a:t>
            </a:r>
            <a:r>
              <a:rPr lang="ar-JO" dirty="0">
                <a:solidFill>
                  <a:schemeClr val="bg1"/>
                </a:solidFill>
                <a:effectLst>
                  <a:outerShdw blurRad="38100" dist="38100" dir="2700000" algn="tl">
                    <a:srgbClr val="000000"/>
                  </a:outerShdw>
                </a:effectLst>
                <a:cs typeface="Arial" panose="020B0604020202020204" pitchFamily="34" charset="0"/>
              </a:rPr>
              <a:t>رؤ 19-20</a:t>
            </a:r>
            <a:r>
              <a:rPr lang="en-US" dirty="0">
                <a:solidFill>
                  <a:schemeClr val="bg1"/>
                </a:solidFill>
                <a:effectLst>
                  <a:outerShdw blurRad="38100" dist="38100" dir="2700000" algn="tl">
                    <a:srgbClr val="000000"/>
                  </a:outerShdw>
                </a:effectLst>
                <a:cs typeface="Arial" panose="020B0604020202020204" pitchFamily="34" charset="0"/>
              </a:rPr>
              <a:t>)</a:t>
            </a:r>
          </a:p>
        </p:txBody>
      </p:sp>
      <p:grpSp>
        <p:nvGrpSpPr>
          <p:cNvPr id="359427" name="Group 3"/>
          <p:cNvGrpSpPr>
            <a:grpSpLocks/>
          </p:cNvGrpSpPr>
          <p:nvPr/>
        </p:nvGrpSpPr>
        <p:grpSpPr bwMode="auto">
          <a:xfrm>
            <a:off x="5835650" y="2133600"/>
            <a:ext cx="3384550" cy="4724400"/>
            <a:chOff x="3676" y="1344"/>
            <a:chExt cx="2132" cy="2976"/>
          </a:xfrm>
        </p:grpSpPr>
        <p:pic>
          <p:nvPicPr>
            <p:cNvPr id="359428" name="Picture 4"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extLst>
              <a:ext uri="{909E8E84-426E-40dd-AFC4-6F175D3DCCD1}">
                <a14:hiddenFill xmlns="" xmlns:a14="http://schemas.microsoft.com/office/drawing/2010/main">
                  <a:solidFill>
                    <a:srgbClr val="FFFFFF"/>
                  </a:solidFill>
                </a14:hiddenFill>
              </a:ext>
            </a:extLst>
          </p:spPr>
        </p:pic>
        <p:sp>
          <p:nvSpPr>
            <p:cNvPr id="359429" name="Rectangle 5"/>
            <p:cNvSpPr>
              <a:spLocks noChangeArrowheads="1"/>
            </p:cNvSpPr>
            <p:nvPr/>
          </p:nvSpPr>
          <p:spPr bwMode="auto">
            <a:xfrm>
              <a:off x="3676" y="1920"/>
              <a:ext cx="2132" cy="1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السماء</a:t>
              </a:r>
              <a:r>
                <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br>
                <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 21-22</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359430" name="Group 6"/>
          <p:cNvGrpSpPr>
            <a:grpSpLocks/>
          </p:cNvGrpSpPr>
          <p:nvPr/>
        </p:nvGrpSpPr>
        <p:grpSpPr bwMode="auto">
          <a:xfrm>
            <a:off x="-152400" y="2971800"/>
            <a:ext cx="3097213" cy="3886200"/>
            <a:chOff x="-96" y="1872"/>
            <a:chExt cx="1951" cy="2448"/>
          </a:xfrm>
        </p:grpSpPr>
        <p:pic>
          <p:nvPicPr>
            <p:cNvPr id="359431" name="Picture 7" descr="Rev 19 Second Com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 y="1872"/>
              <a:ext cx="1740" cy="2448"/>
            </a:xfrm>
            <a:prstGeom prst="rect">
              <a:avLst/>
            </a:prstGeom>
            <a:noFill/>
            <a:extLst>
              <a:ext uri="{909E8E84-426E-40dd-AFC4-6F175D3DCCD1}">
                <a14:hiddenFill xmlns="" xmlns:a14="http://schemas.microsoft.com/office/drawing/2010/main">
                  <a:solidFill>
                    <a:srgbClr val="FFFFFF"/>
                  </a:solidFill>
                </a14:hiddenFill>
              </a:ext>
            </a:extLst>
          </p:spPr>
        </p:pic>
        <p:sp>
          <p:nvSpPr>
            <p:cNvPr id="359432" name="Rectangle 8"/>
            <p:cNvSpPr>
              <a:spLocks noChangeArrowheads="1"/>
            </p:cNvSpPr>
            <p:nvPr/>
          </p:nvSpPr>
          <p:spPr bwMode="auto">
            <a:xfrm>
              <a:off x="-96" y="3312"/>
              <a:ext cx="1951" cy="90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المجيء</a:t>
              </a:r>
              <a:br>
                <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 19</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359433" name="Group 9"/>
          <p:cNvGrpSpPr>
            <a:grpSpLocks/>
          </p:cNvGrpSpPr>
          <p:nvPr/>
        </p:nvGrpSpPr>
        <p:grpSpPr bwMode="auto">
          <a:xfrm>
            <a:off x="2667000" y="2514600"/>
            <a:ext cx="3460750" cy="4343400"/>
            <a:chOff x="1680" y="1584"/>
            <a:chExt cx="2180" cy="2736"/>
          </a:xfrm>
        </p:grpSpPr>
        <p:pic>
          <p:nvPicPr>
            <p:cNvPr id="359434" name="Picture 10"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extLst>
              <a:ext uri="{909E8E84-426E-40dd-AFC4-6F175D3DCCD1}">
                <a14:hiddenFill xmlns="" xmlns:a14="http://schemas.microsoft.com/office/drawing/2010/main">
                  <a:solidFill>
                    <a:srgbClr val="FFFFFF"/>
                  </a:solidFill>
                </a14:hiddenFill>
              </a:ext>
            </a:extLst>
          </p:spPr>
        </p:pic>
        <p:sp>
          <p:nvSpPr>
            <p:cNvPr id="359435" name="Rectangle 11"/>
            <p:cNvSpPr>
              <a:spLocks noChangeArrowheads="1"/>
            </p:cNvSpPr>
            <p:nvPr/>
          </p:nvSpPr>
          <p:spPr bwMode="auto">
            <a:xfrm>
              <a:off x="1680" y="2640"/>
              <a:ext cx="2180" cy="1071"/>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الألفية</a:t>
              </a:r>
              <a:r>
                <a:rPr kumimoji="0" lang="en-US"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 20</a:t>
              </a:r>
              <a:r>
                <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2987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59430"/>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359433"/>
                                        </p:tgtEl>
                                        <p:attrNameLst>
                                          <p:attrName>style.visibility</p:attrName>
                                        </p:attrNameLst>
                                      </p:cBhvr>
                                      <p:to>
                                        <p:strVal val="visible"/>
                                      </p:to>
                                    </p:set>
                                    <p:animEffect transition="in" filter="dissolve">
                                      <p:cBhvr>
                                        <p:cTn id="10" dur="500"/>
                                        <p:tgtEl>
                                          <p:spTgt spid="359433"/>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359427"/>
                                        </p:tgtEl>
                                        <p:attrNameLst>
                                          <p:attrName>style.visibility</p:attrName>
                                        </p:attrNameLst>
                                      </p:cBhvr>
                                      <p:to>
                                        <p:strVal val="visible"/>
                                      </p:to>
                                    </p:set>
                                    <p:animEffect transition="in" filter="dissolve">
                                      <p:cBhvr>
                                        <p:cTn id="14" dur="500"/>
                                        <p:tgtEl>
                                          <p:spTgt spid="35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457200" y="304800"/>
            <a:ext cx="7772400" cy="1219200"/>
          </a:xfrm>
        </p:spPr>
        <p:txBody>
          <a:bodyPr/>
          <a:lstStyle/>
          <a:p>
            <a:r>
              <a:rPr lang="ar-JO" dirty="0">
                <a:latin typeface="Arial" panose="020B0604020202020204" pitchFamily="34" charset="0"/>
                <a:cs typeface="Arial" panose="020B0604020202020204" pitchFamily="34" charset="0"/>
              </a:rPr>
              <a:t>رؤيا 20: 4</a:t>
            </a:r>
            <a:endParaRPr lang="en-US" sz="1800" dirty="0">
              <a:latin typeface="Arial" panose="020B0604020202020204" pitchFamily="34" charset="0"/>
              <a:cs typeface="Arial" panose="020B0604020202020204" pitchFamily="34" charset="0"/>
            </a:endParaRPr>
          </a:p>
        </p:txBody>
      </p:sp>
      <p:sp>
        <p:nvSpPr>
          <p:cNvPr id="363523" name="Rectangle 3"/>
          <p:cNvSpPr>
            <a:spLocks noChangeArrowheads="1"/>
          </p:cNvSpPr>
          <p:nvPr/>
        </p:nvSpPr>
        <p:spPr bwMode="auto">
          <a:xfrm>
            <a:off x="337741" y="1828800"/>
            <a:ext cx="8077200"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4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ورأيت </a:t>
            </a:r>
            <a:r>
              <a:rPr kumimoji="0" lang="ar-JO" sz="4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عروشاً</a:t>
            </a:r>
            <a:r>
              <a:rPr kumimoji="0" lang="ar-JO" sz="4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فجلسوا عليها و</a:t>
            </a:r>
            <a:r>
              <a:rPr kumimoji="0" lang="ar-JO" sz="4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أعطوا حكماً </a:t>
            </a:r>
            <a:r>
              <a:rPr kumimoji="0" lang="ar-JO" sz="4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ورأيت نفوس الذين قتلوا من أجل شهادة يسوع ومن أجل كلمة الله والذين لم يسجدوا للوحش ولا لصورته ولم يقبلوا السمة على جباههم وعلى أيديهم فعاشوا و</a:t>
            </a:r>
            <a:r>
              <a:rPr kumimoji="0" lang="ar-JO" sz="4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ملكوا مع المسيح </a:t>
            </a:r>
            <a:r>
              <a:rPr kumimoji="0" lang="ar-JO" sz="4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ألف سنة</a:t>
            </a:r>
            <a:r>
              <a:rPr kumimoji="0" lang="en-US" sz="4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2270647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7703" y="1124744"/>
            <a:ext cx="6128025" cy="5184576"/>
          </a:xfrm>
        </p:spPr>
        <p:txBody>
          <a:bodyPr/>
          <a:lstStyle/>
          <a:p>
            <a:br>
              <a:rPr lang="en-US" sz="4800" b="1" i="0" dirty="0">
                <a:latin typeface="Arial" panose="020B0604020202020204" pitchFamily="34" charset="0"/>
                <a:cs typeface="Arial" panose="020B0604020202020204" pitchFamily="34" charset="0"/>
              </a:rPr>
            </a:br>
            <a:r>
              <a:rPr lang="ar-JO" sz="4800" b="1" i="0" dirty="0">
                <a:latin typeface="Arial" panose="020B0604020202020204" pitchFamily="34" charset="0"/>
                <a:cs typeface="Arial" panose="020B0604020202020204" pitchFamily="34" charset="0"/>
              </a:rPr>
              <a:t>ألستم تعلمون أن</a:t>
            </a:r>
            <a:r>
              <a:rPr lang="ar-JO" sz="4800" b="1" i="0" dirty="0">
                <a:solidFill>
                  <a:schemeClr val="accent2">
                    <a:lumMod val="50000"/>
                  </a:schemeClr>
                </a:solidFill>
                <a:latin typeface="Arial" panose="020B0604020202020204" pitchFamily="34" charset="0"/>
                <a:cs typeface="Arial" panose="020B0604020202020204" pitchFamily="34" charset="0"/>
              </a:rPr>
              <a:t> القديسين سيدينون العالم </a:t>
            </a:r>
            <a:r>
              <a:rPr lang="ar-JO" sz="4800" b="1" i="0" dirty="0">
                <a:latin typeface="Arial" panose="020B0604020202020204" pitchFamily="34" charset="0"/>
                <a:cs typeface="Arial" panose="020B0604020202020204" pitchFamily="34" charset="0"/>
              </a:rPr>
              <a:t>(1 كو 6: 2أ)</a:t>
            </a:r>
            <a:endParaRPr lang="en-US" sz="48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631762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319325"/>
          </a:xfrm>
          <a:prstGeom prst="rect">
            <a:avLst/>
          </a:prstGeom>
        </p:spPr>
      </p:pic>
      <p:sp>
        <p:nvSpPr>
          <p:cNvPr id="111618" name="Rectangle 2"/>
          <p:cNvSpPr>
            <a:spLocks noGrp="1" noChangeArrowheads="1"/>
          </p:cNvSpPr>
          <p:nvPr>
            <p:ph type="ctrTitle"/>
          </p:nvPr>
        </p:nvSpPr>
        <p:spPr>
          <a:xfrm>
            <a:off x="-4630" y="3933056"/>
            <a:ext cx="9148629" cy="2924943"/>
          </a:xfrm>
          <a:solidFill>
            <a:schemeClr val="tx1"/>
          </a:solidFill>
        </p:spPr>
        <p:txBody>
          <a:bodyPr/>
          <a:lstStyle/>
          <a:p>
            <a:r>
              <a:rPr lang="ar-JO" dirty="0">
                <a:effectLst>
                  <a:glow rad="177800">
                    <a:schemeClr val="tx1"/>
                  </a:glow>
                </a:effectLst>
                <a:ea typeface="ＭＳ Ｐゴシック" charset="0"/>
              </a:rPr>
              <a:t>إن كنا نصبر</a:t>
            </a:r>
            <a:br>
              <a:rPr lang="en-US" dirty="0">
                <a:effectLst>
                  <a:glow rad="177800">
                    <a:schemeClr val="tx1"/>
                  </a:glow>
                </a:effectLst>
                <a:ea typeface="ＭＳ Ｐゴシック" charset="0"/>
              </a:rPr>
            </a:br>
            <a:r>
              <a:rPr lang="ar-JO" sz="6000" dirty="0">
                <a:solidFill>
                  <a:srgbClr val="FFFF00"/>
                </a:solidFill>
                <a:effectLst>
                  <a:glow rad="177800">
                    <a:schemeClr val="tx1"/>
                  </a:glow>
                </a:effectLst>
                <a:ea typeface="ＭＳ Ｐゴシック" charset="0"/>
              </a:rPr>
              <a:t>فسنملك أيضاً معه</a:t>
            </a:r>
            <a:br>
              <a:rPr lang="en-US" sz="6000" dirty="0">
                <a:solidFill>
                  <a:srgbClr val="FFFF00"/>
                </a:solidFill>
                <a:effectLst>
                  <a:glow rad="177800">
                    <a:schemeClr val="tx1"/>
                  </a:glow>
                </a:effectLst>
                <a:ea typeface="ＭＳ Ｐゴシック" charset="0"/>
              </a:rPr>
            </a:br>
            <a:r>
              <a:rPr lang="en-US" dirty="0">
                <a:effectLst>
                  <a:glow rad="177800">
                    <a:schemeClr val="tx1"/>
                  </a:glow>
                </a:effectLst>
                <a:ea typeface="ＭＳ Ｐゴシック" charset="0"/>
              </a:rPr>
              <a:t>(</a:t>
            </a:r>
            <a:r>
              <a:rPr lang="ar-JO" dirty="0">
                <a:effectLst>
                  <a:glow rad="177800">
                    <a:schemeClr val="tx1"/>
                  </a:glow>
                </a:effectLst>
                <a:ea typeface="ＭＳ Ｐゴシック" charset="0"/>
              </a:rPr>
              <a:t>2 تي 2: 12</a:t>
            </a:r>
            <a:r>
              <a:rPr lang="en-US" dirty="0">
                <a:effectLst>
                  <a:glow rad="177800">
                    <a:schemeClr val="tx1"/>
                  </a:glow>
                </a:effectLst>
                <a:ea typeface="ＭＳ Ｐゴシック" charset="0"/>
              </a:rPr>
              <a:t>)</a:t>
            </a:r>
          </a:p>
        </p:txBody>
      </p:sp>
    </p:spTree>
    <p:extLst>
      <p:ext uri="{BB962C8B-B14F-4D97-AF65-F5344CB8AC3E}">
        <p14:creationId xmlns:p14="http://schemas.microsoft.com/office/powerpoint/2010/main" val="355734144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11141" y="0"/>
            <a:ext cx="5732859" cy="6858000"/>
          </a:xfrm>
          <a:prstGeom prst="rect">
            <a:avLst/>
          </a:prstGeom>
        </p:spPr>
      </p:pic>
      <p:sp>
        <p:nvSpPr>
          <p:cNvPr id="111618" name="Rectangle 2"/>
          <p:cNvSpPr>
            <a:spLocks noGrp="1" noChangeArrowheads="1"/>
          </p:cNvSpPr>
          <p:nvPr>
            <p:ph type="ctrTitle"/>
          </p:nvPr>
        </p:nvSpPr>
        <p:spPr>
          <a:xfrm>
            <a:off x="-4630" y="0"/>
            <a:ext cx="3415771" cy="6858000"/>
          </a:xfrm>
        </p:spPr>
        <p:txBody>
          <a:bodyPr/>
          <a:lstStyle/>
          <a:p>
            <a:r>
              <a:rPr lang="ar-JO" sz="3600" dirty="0">
                <a:solidFill>
                  <a:srgbClr val="FFFF00"/>
                </a:solidFill>
                <a:effectLst>
                  <a:glow rad="177800">
                    <a:schemeClr val="tx1"/>
                  </a:glow>
                </a:effectLst>
                <a:ea typeface="ＭＳ Ｐゴシック" charset="0"/>
              </a:rPr>
              <a:t>من يغلب فسأعطيه </a:t>
            </a:r>
            <a:br>
              <a:rPr lang="ar-JO" sz="3600" dirty="0">
                <a:solidFill>
                  <a:srgbClr val="FFFF00"/>
                </a:solidFill>
                <a:effectLst>
                  <a:glow rad="177800">
                    <a:schemeClr val="tx1"/>
                  </a:glow>
                </a:effectLst>
                <a:ea typeface="ＭＳ Ｐゴシック" charset="0"/>
              </a:rPr>
            </a:br>
            <a:r>
              <a:rPr lang="ar-JO" sz="3600" dirty="0">
                <a:solidFill>
                  <a:srgbClr val="FFFF00"/>
                </a:solidFill>
                <a:effectLst>
                  <a:glow rad="177800">
                    <a:schemeClr val="tx1"/>
                  </a:glow>
                </a:effectLst>
                <a:ea typeface="ＭＳ Ｐゴシック" charset="0"/>
              </a:rPr>
              <a:t>أن يجلس معي </a:t>
            </a:r>
            <a:br>
              <a:rPr lang="ar-JO" sz="3600" dirty="0">
                <a:solidFill>
                  <a:srgbClr val="FFFF00"/>
                </a:solidFill>
                <a:effectLst>
                  <a:glow rad="177800">
                    <a:schemeClr val="tx1"/>
                  </a:glow>
                </a:effectLst>
                <a:ea typeface="ＭＳ Ｐゴシック" charset="0"/>
              </a:rPr>
            </a:br>
            <a:r>
              <a:rPr lang="ar-JO" sz="3600" dirty="0">
                <a:solidFill>
                  <a:srgbClr val="FFFF00"/>
                </a:solidFill>
                <a:effectLst>
                  <a:glow rad="177800">
                    <a:schemeClr val="tx1"/>
                  </a:glow>
                </a:effectLst>
                <a:ea typeface="ＭＳ Ｐゴシック" charset="0"/>
              </a:rPr>
              <a:t>في عرشي </a:t>
            </a:r>
            <a:br>
              <a:rPr lang="ar-JO" sz="3600" dirty="0">
                <a:effectLst>
                  <a:glow rad="177800">
                    <a:schemeClr val="tx1"/>
                  </a:glow>
                </a:effectLst>
                <a:ea typeface="ＭＳ Ｐゴシック" charset="0"/>
              </a:rPr>
            </a:br>
            <a:r>
              <a:rPr lang="ar-JO" sz="3600" dirty="0">
                <a:effectLst>
                  <a:glow rad="177800">
                    <a:schemeClr val="tx1"/>
                  </a:glow>
                </a:effectLst>
                <a:ea typeface="ＭＳ Ｐゴシック" charset="0"/>
              </a:rPr>
              <a:t>كما غلبت أنا أيضاً </a:t>
            </a:r>
            <a:br>
              <a:rPr lang="ar-JO" sz="3600" dirty="0">
                <a:effectLst>
                  <a:glow rad="177800">
                    <a:schemeClr val="tx1"/>
                  </a:glow>
                </a:effectLst>
                <a:ea typeface="ＭＳ Ｐゴシック" charset="0"/>
              </a:rPr>
            </a:br>
            <a:r>
              <a:rPr lang="ar-JO" sz="3600" dirty="0">
                <a:effectLst>
                  <a:glow rad="177800">
                    <a:schemeClr val="tx1"/>
                  </a:glow>
                </a:effectLst>
                <a:ea typeface="ＭＳ Ｐゴシック" charset="0"/>
              </a:rPr>
              <a:t>وجلست مع أبي </a:t>
            </a:r>
            <a:br>
              <a:rPr lang="ar-JO" sz="3600" dirty="0">
                <a:effectLst>
                  <a:glow rad="177800">
                    <a:schemeClr val="tx1"/>
                  </a:glow>
                </a:effectLst>
                <a:ea typeface="ＭＳ Ｐゴシック" charset="0"/>
              </a:rPr>
            </a:br>
            <a:r>
              <a:rPr lang="ar-JO" sz="3600" dirty="0">
                <a:effectLst>
                  <a:glow rad="177800">
                    <a:schemeClr val="tx1"/>
                  </a:glow>
                </a:effectLst>
                <a:ea typeface="ＭＳ Ｐゴシック" charset="0"/>
              </a:rPr>
              <a:t>في عرشه </a:t>
            </a:r>
            <a:br>
              <a:rPr lang="ar-JO" sz="3600" dirty="0">
                <a:effectLst>
                  <a:glow rad="177800">
                    <a:schemeClr val="tx1"/>
                  </a:glow>
                </a:effectLst>
                <a:ea typeface="ＭＳ Ｐゴシック" charset="0"/>
              </a:rPr>
            </a:br>
            <a:r>
              <a:rPr lang="ar-JO" sz="3600" dirty="0">
                <a:effectLst>
                  <a:glow rad="177800">
                    <a:schemeClr val="tx1"/>
                  </a:glow>
                </a:effectLst>
                <a:ea typeface="ＭＳ Ｐゴシック" charset="0"/>
              </a:rPr>
              <a:t>(رؤ 3: 21)</a:t>
            </a:r>
            <a:br>
              <a:rPr lang="ar-JO" sz="3600" dirty="0">
                <a:effectLst>
                  <a:glow rad="177800">
                    <a:schemeClr val="tx1"/>
                  </a:glow>
                </a:effectLst>
                <a:ea typeface="ＭＳ Ｐゴシック" charset="0"/>
              </a:rPr>
            </a:br>
            <a:endParaRPr lang="en-US" sz="3600" dirty="0">
              <a:effectLst>
                <a:glow rad="177800">
                  <a:schemeClr val="tx1"/>
                </a:glow>
              </a:effectLst>
              <a:ea typeface="ＭＳ Ｐゴシック" charset="0"/>
            </a:endParaRPr>
          </a:p>
        </p:txBody>
      </p:sp>
    </p:spTree>
    <p:extLst>
      <p:ext uri="{BB962C8B-B14F-4D97-AF65-F5344CB8AC3E}">
        <p14:creationId xmlns:p14="http://schemas.microsoft.com/office/powerpoint/2010/main" val="218735098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التأكيد والإرتداد</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47" name="Text Box 3"/>
          <p:cNvSpPr txBox="1">
            <a:spLocks noChangeArrowheads="1"/>
          </p:cNvSpPr>
          <p:nvPr/>
        </p:nvSpPr>
        <p:spPr bwMode="auto">
          <a:xfrm>
            <a:off x="1436102" y="673500"/>
            <a:ext cx="1228519"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الإصلاحي</a:t>
            </a:r>
            <a:endParaRPr kumimoji="0" lang="en-GB"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الكالفيني</a:t>
            </a:r>
            <a:r>
              <a:rPr kumimoji="0" lang="en-GB"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الضمان</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الأبدي</a:t>
            </a:r>
            <a:endParaRPr kumimoji="0" lang="en-GB"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50" name="Text Box 6"/>
          <p:cNvSpPr txBox="1">
            <a:spLocks noChangeArrowheads="1"/>
          </p:cNvSpPr>
          <p:nvPr/>
        </p:nvSpPr>
        <p:spPr bwMode="auto">
          <a:xfrm>
            <a:off x="5311232" y="673500"/>
            <a:ext cx="31242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الأرميني</a:t>
            </a:r>
            <a:br>
              <a:rPr kumimoji="0" lang="en-GB"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GB"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الوسلي</a:t>
            </a:r>
            <a:r>
              <a:rPr kumimoji="0" lang="en-GB"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الإرتداد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يقود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لفقدان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الخلاص</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53" name="Text Box 9"/>
          <p:cNvSpPr txBox="1">
            <a:spLocks noChangeArrowheads="1"/>
          </p:cNvSpPr>
          <p:nvPr/>
        </p:nvSpPr>
        <p:spPr bwMode="auto">
          <a:xfrm>
            <a:off x="4207823" y="1879121"/>
            <a:ext cx="82937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شركاء</a:t>
            </a:r>
            <a:endParaRPr kumimoji="0" lang="en-GB"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الإرتداد</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ممكن</a:t>
            </a:r>
            <a:endParaRPr kumimoji="0" lang="en-GB"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ثبات</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القديسين</a:t>
            </a:r>
            <a:endParaRPr kumimoji="0" lang="en-GB"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الإرتداد </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ممكن</a:t>
            </a:r>
            <a:r>
              <a:rPr kumimoji="0" lang="en-GB"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95175" y="4763400"/>
            <a:ext cx="2054667"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الإرتداد يؤدي إلى خسارة المكافآت</a:t>
            </a:r>
            <a:endParaRPr kumimoji="0" lang="en-GB"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ضمان لكن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لا تأكيد</a:t>
            </a:r>
            <a:endParaRPr kumimoji="0" lang="en-GB"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ضمان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تأكيد</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التأكيد</a:t>
            </a:r>
            <a:endParaRPr kumimoji="0" lang="en-GB"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18" name="Text Box 1">
            <a:extLst>
              <a:ext uri="{FF2B5EF4-FFF2-40B4-BE49-F238E27FC236}">
                <a16:creationId xmlns:a16="http://schemas.microsoft.com/office/drawing/2014/main" id="{68B1B51C-F5E9-0D48-A8DC-6BA03CAE5204}"/>
              </a:ext>
            </a:extLst>
          </p:cNvPr>
          <p:cNvSpPr txBox="1">
            <a:spLocks noChangeArrowheads="1"/>
          </p:cNvSpPr>
          <p:nvPr/>
        </p:nvSpPr>
        <p:spPr bwMode="auto">
          <a:xfrm>
            <a:off x="79688" y="2814461"/>
            <a:ext cx="3574477" cy="1941730"/>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الغالبون فقط سيحكمون مع المسيح</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 name="Text Box 1">
            <a:extLst>
              <a:ext uri="{FF2B5EF4-FFF2-40B4-BE49-F238E27FC236}">
                <a16:creationId xmlns:a16="http://schemas.microsoft.com/office/drawing/2014/main" id="{BC6376CA-45F0-0646-A451-AB7E1C20A486}"/>
              </a:ext>
            </a:extLst>
          </p:cNvPr>
          <p:cNvSpPr txBox="1">
            <a:spLocks noChangeArrowheads="1"/>
          </p:cNvSpPr>
          <p:nvPr/>
        </p:nvSpPr>
        <p:spPr bwMode="auto">
          <a:xfrm>
            <a:off x="79688" y="4849738"/>
            <a:ext cx="3574477" cy="1941730"/>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المؤمنون الذين يتخلون عن المسيح يخسرون المكافآت والحكم</a:t>
            </a:r>
            <a:endParaRPr kumimoji="0" lang="en-GB"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7" name="Text Box 1">
            <a:extLst>
              <a:ext uri="{FF2B5EF4-FFF2-40B4-BE49-F238E27FC236}">
                <a16:creationId xmlns:a16="http://schemas.microsoft.com/office/drawing/2014/main" id="{CBCD88A3-2305-7849-817E-8A7AE5806E13}"/>
              </a:ext>
            </a:extLst>
          </p:cNvPr>
          <p:cNvSpPr txBox="1">
            <a:spLocks noChangeArrowheads="1"/>
          </p:cNvSpPr>
          <p:nvPr/>
        </p:nvSpPr>
        <p:spPr bwMode="auto">
          <a:xfrm>
            <a:off x="79688" y="779184"/>
            <a:ext cx="3574477" cy="1941730"/>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يميز الكتاب المقدس بين ميراثينا</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BBE4C18A-AB59-C641-9360-CEF25CCF2E76}"/>
              </a:ext>
            </a:extLst>
          </p:cNvPr>
          <p:cNvGrpSpPr/>
          <p:nvPr/>
        </p:nvGrpSpPr>
        <p:grpSpPr>
          <a:xfrm>
            <a:off x="5276393" y="4364120"/>
            <a:ext cx="3825164" cy="2139670"/>
            <a:chOff x="5276393" y="4364120"/>
            <a:chExt cx="3825164" cy="2139670"/>
          </a:xfrm>
        </p:grpSpPr>
        <p:sp>
          <p:nvSpPr>
            <p:cNvPr id="21" name="Left Arrow 20">
              <a:extLst>
                <a:ext uri="{FF2B5EF4-FFF2-40B4-BE49-F238E27FC236}">
                  <a16:creationId xmlns:a16="http://schemas.microsoft.com/office/drawing/2014/main" id="{0412935E-A51E-9449-8104-3074C64CE70A}"/>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2" name="Left Arrow 21">
              <a:extLst>
                <a:ext uri="{FF2B5EF4-FFF2-40B4-BE49-F238E27FC236}">
                  <a16:creationId xmlns:a16="http://schemas.microsoft.com/office/drawing/2014/main" id="{5964A17D-AF0A-2543-B331-4FFA4039B0DA}"/>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3" name="Text Box 1">
              <a:extLst>
                <a:ext uri="{FF2B5EF4-FFF2-40B4-BE49-F238E27FC236}">
                  <a16:creationId xmlns:a16="http://schemas.microsoft.com/office/drawing/2014/main" id="{99275094-F0EA-DD44-9580-14E88407295F}"/>
                </a:ext>
              </a:extLst>
            </p:cNvPr>
            <p:cNvSpPr txBox="1">
              <a:spLocks noChangeArrowheads="1"/>
            </p:cNvSpPr>
            <p:nvPr/>
          </p:nvSpPr>
          <p:spPr bwMode="auto">
            <a:xfrm>
              <a:off x="5965675" y="4931948"/>
              <a:ext cx="3135882" cy="1571842"/>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نلائم بين التأكيد والإرتداد؟</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0590402"/>
      </p:ext>
    </p:extLst>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59616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مع ذلك لا يزال هناك التأديب الإلهي</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909766" y="1887943"/>
            <a:ext cx="6931893" cy="4739480"/>
          </a:xfrm>
          <a:prstGeom prst="rect">
            <a:avLst/>
          </a:prstGeom>
        </p:spPr>
      </p:pic>
    </p:spTree>
    <p:extLst>
      <p:ext uri="{BB962C8B-B14F-4D97-AF65-F5344CB8AC3E}">
        <p14:creationId xmlns:p14="http://schemas.microsoft.com/office/powerpoint/2010/main" val="325142383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0712" y="0"/>
            <a:ext cx="5143500" cy="6858000"/>
          </a:xfrm>
          <a:prstGeom prst="rect">
            <a:avLst/>
          </a:prstGeom>
        </p:spPr>
      </p:pic>
      <p:sp>
        <p:nvSpPr>
          <p:cNvPr id="312322" name="Rectangle 2"/>
          <p:cNvSpPr>
            <a:spLocks noGrp="1" noChangeArrowheads="1"/>
          </p:cNvSpPr>
          <p:nvPr>
            <p:ph type="ctrTitle"/>
          </p:nvPr>
        </p:nvSpPr>
        <p:spPr>
          <a:xfrm>
            <a:off x="0" y="0"/>
            <a:ext cx="9144688" cy="764704"/>
          </a:xfrm>
          <a:noFill/>
          <a:effectLst/>
        </p:spPr>
        <p:txBody>
          <a:bodyPr/>
          <a:lstStyle/>
          <a:p>
            <a:pPr algn="ctr" eaLnBrk="1" hangingPunct="1">
              <a:defRPr/>
            </a:pPr>
            <a:r>
              <a:rPr lang="ar-JO" sz="3600" dirty="0">
                <a:solidFill>
                  <a:srgbClr val="FFFFFF"/>
                </a:solidFill>
                <a:ea typeface="ＭＳ Ｐゴシック" charset="0"/>
              </a:rPr>
              <a:t>حنانيا وسفيرة</a:t>
            </a:r>
            <a:endParaRPr lang="en-US" sz="3600" dirty="0">
              <a:solidFill>
                <a:srgbClr val="FFFFFF"/>
              </a:solidFill>
              <a:ea typeface="ＭＳ Ｐゴシック" charset="0"/>
            </a:endParaRP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أعمال 5</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764704"/>
            <a:ext cx="4847281" cy="5067300"/>
          </a:xfrm>
          <a:prstGeom prst="rect">
            <a:avLst/>
          </a:prstGeom>
        </p:spPr>
      </p:pic>
    </p:spTree>
    <p:extLst>
      <p:ext uri="{BB962C8B-B14F-4D97-AF65-F5344CB8AC3E}">
        <p14:creationId xmlns:p14="http://schemas.microsoft.com/office/powerpoint/2010/main" val="140850513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15174" y="812376"/>
            <a:ext cx="2963149" cy="604562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782907"/>
          </a:xfrm>
          <a:solidFill>
            <a:srgbClr val="800000"/>
          </a:solidFill>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يمكن أن يكون المؤمنون غير مؤهلين</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45763" y="812376"/>
            <a:ext cx="6169411" cy="60456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24 ألستم تعلمون أن الذين يركضون في الميدان جميعهم يركضون ولكن واحداً يأخذ الجعالة هكذا أركضوا لكي تنالوا 25 وكل من يجاهد يضبط نفسه في كل شيء أما أولئك فلكي يأخذوا إكليلاً يفنى وأما نحن فإكليلاً لا يفنى 26 إذاً أنا أركض هكذا كأنه ليس عن غير يقين هكذا أضارب كأني لا أضرب الهواء 27 بل أقمع جسدي وأستعبده </a:t>
            </a:r>
            <a:r>
              <a:rPr kumimoji="0" lang="ar-JO" sz="3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حتى بعدما كرزت للآخرين لا أصير أنا نفسي مرفوضاً </a:t>
            </a:r>
            <a:r>
              <a:rPr kumimoji="0" lang="ar-JO" sz="3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كو 9: 24-27)</a:t>
            </a:r>
            <a:endParaRPr kumimoji="0" lang="en-US" sz="3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89598346"/>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6419"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eaLnBrk="1" hangingPunct="1">
              <a:defRPr/>
            </a:pPr>
            <a:r>
              <a:rPr lang="ar-JO" u="sng" dirty="0">
                <a:solidFill>
                  <a:schemeClr val="bg1"/>
                </a:solidFill>
                <a:ea typeface="ＭＳ Ｐゴシック" charset="0"/>
                <a:cs typeface="Arial" panose="020B0604020202020204" pitchFamily="34" charset="0"/>
              </a:rPr>
              <a:t>1 كورنثوس 11: 27-29</a:t>
            </a:r>
            <a:endParaRPr lang="en-US" sz="3600" u="sng" dirty="0">
              <a:solidFill>
                <a:schemeClr val="bg1"/>
              </a:solidFill>
              <a:ea typeface="ＭＳ Ｐゴシック" charset="0"/>
              <a:cs typeface="Arial" panose="020B0604020202020204" pitchFamily="34" charset="0"/>
            </a:endParaRPr>
          </a:p>
        </p:txBody>
      </p:sp>
      <p:sp>
        <p:nvSpPr>
          <p:cNvPr id="316420" name="Text Box 4"/>
          <p:cNvSpPr txBox="1">
            <a:spLocks noChangeArrowheads="1"/>
          </p:cNvSpPr>
          <p:nvPr/>
        </p:nvSpPr>
        <p:spPr bwMode="auto">
          <a:xfrm>
            <a:off x="365125" y="1143000"/>
            <a:ext cx="61118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 إذاً أي من أكل هذا الخبز أو شرب كأس الرب بدون استحقاق يكون مجرماً في جسد الرب ودمه 28 ولكن ليمتحن الإنسان نفسه وهكذا يأكل من الخبز ويشرب من الكأس 29 لأن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الذي يأكل ويشرب بدون استحقاق يأكل ويشرب دينونة لنفسه غير مميز جسد الرب</a:t>
            </a:r>
            <a:r>
              <a:rPr kumimoji="0" lang="en-US"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83026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49414"/>
            <a:ext cx="9144000" cy="5359906"/>
          </a:xfrm>
          <a:prstGeom prst="rect">
            <a:avLst/>
          </a:prstGeom>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ＭＳ Ｐゴシック" charset="0"/>
              </a:rPr>
              <a:t>ال</a:t>
            </a:r>
            <a:r>
              <a:rPr lang="ar-JO" sz="5400" dirty="0">
                <a:effectLst>
                  <a:glow rad="127000">
                    <a:schemeClr val="tx1"/>
                  </a:glow>
                </a:effectLst>
                <a:ea typeface="ＭＳ Ｐゴシック" charset="0"/>
              </a:rPr>
              <a:t>إ</a:t>
            </a:r>
            <a:r>
              <a:rPr lang="ar-SA" sz="5400" dirty="0">
                <a:effectLst>
                  <a:glow rad="127000">
                    <a:schemeClr val="tx1"/>
                  </a:glow>
                </a:effectLst>
                <a:ea typeface="ＭＳ Ｐゴシック" charset="0"/>
              </a:rPr>
              <a:t>نجيل </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هل</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نجيل حقا</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يغير حياتنا</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CF76A8AD-172D-E54D-A5D7-1D80A1428A7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3999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7"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eaLnBrk="1" hangingPunct="1">
              <a:defRPr/>
            </a:pPr>
            <a:r>
              <a:rPr lang="ar-JO" u="sng" dirty="0">
                <a:solidFill>
                  <a:schemeClr val="bg1"/>
                </a:solidFill>
                <a:ea typeface="ＭＳ Ｐゴシック" charset="0"/>
                <a:cs typeface="Arial" panose="020B0604020202020204" pitchFamily="34" charset="0"/>
              </a:rPr>
              <a:t>1 كورنثوس 11: 30-32</a:t>
            </a:r>
            <a:endParaRPr lang="en-US" sz="3600" u="sng" dirty="0">
              <a:solidFill>
                <a:schemeClr val="bg1"/>
              </a:solidFill>
              <a:ea typeface="ＭＳ Ｐゴシック" charset="0"/>
              <a:cs typeface="Arial" panose="020B0604020202020204" pitchFamily="34" charset="0"/>
            </a:endParaRPr>
          </a:p>
        </p:txBody>
      </p:sp>
      <p:sp>
        <p:nvSpPr>
          <p:cNvPr id="318468" name="Text Box 4"/>
          <p:cNvSpPr txBox="1">
            <a:spLocks noChangeArrowheads="1"/>
          </p:cNvSpPr>
          <p:nvPr/>
        </p:nvSpPr>
        <p:spPr bwMode="auto">
          <a:xfrm>
            <a:off x="212725" y="1219200"/>
            <a:ext cx="4719315" cy="5181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من أجل هذا فيكم كثيرون ضعفاء ومرضى وكثيرون يرقدون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31 لأننا لو كنا حكمنا على أنفسنا لما حكم علينا   32 ولكن إذ قد حكم علينا نؤدب من الرب لكيلا ندان مع العالم</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7741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3795" name="Text Box 3"/>
          <p:cNvSpPr txBox="1">
            <a:spLocks noChangeArrowheads="1"/>
          </p:cNvSpPr>
          <p:nvPr/>
        </p:nvSpPr>
        <p:spPr bwMode="auto">
          <a:xfrm>
            <a:off x="4211960" y="4611231"/>
            <a:ext cx="4896669" cy="2246769"/>
          </a:xfrm>
          <a:prstGeom prst="rect">
            <a:avLst/>
          </a:prstGeom>
          <a:noFill/>
          <a:ln>
            <a:noFill/>
          </a:ln>
        </p:spPr>
        <p:txBody>
          <a:bodyPr vert="horz" wrap="square" lIns="91440" tIns="45720" rIns="91440" bIns="45720" numCol="1" anchor="b" anchorCtr="0" compatLnSpc="1">
            <a:prstTxWarp prst="textNoShape">
              <a:avLst/>
            </a:prstTxWarp>
            <a:spAutoFit/>
          </a:bodyPr>
          <a:lstStyle>
            <a:lvl1pPr eaLnBrk="1" hangingPunct="1">
              <a:spcBef>
                <a:spcPct val="50000"/>
              </a:spcBef>
              <a:defRPr sz="3200" b="1">
                <a:solidFill>
                  <a:schemeClr val="bg1"/>
                </a:solidFill>
                <a:effectLst>
                  <a:outerShdw blurRad="288925" dist="127000" dir="2700000" algn="tl" rotWithShape="0">
                    <a:srgbClr val="000000">
                      <a:alpha val="43000"/>
                    </a:srgbClr>
                  </a:outerShdw>
                </a:effectLst>
                <a:latin typeface="Arial"/>
                <a:cs typeface="Arial"/>
              </a:defRPr>
            </a:lvl1pPr>
            <a:lvl2pPr algn="ctr" eaLnBrk="0" hangingPunct="0">
              <a:defRPr sz="4400">
                <a:solidFill>
                  <a:schemeClr val="tx2"/>
                </a:solidFill>
                <a:latin typeface="Times New Roman" pitchFamily="-112" charset="0"/>
                <a:ea typeface="ＭＳ Ｐゴシック" pitchFamily="-107" charset="-128"/>
                <a:cs typeface="ＭＳ Ｐゴシック" pitchFamily="-107" charset="-128"/>
              </a:defRPr>
            </a:lvl2pPr>
            <a:lvl3pPr algn="ctr" eaLnBrk="0" hangingPunct="0">
              <a:defRPr sz="4400">
                <a:solidFill>
                  <a:schemeClr val="tx2"/>
                </a:solidFill>
                <a:latin typeface="Times New Roman" pitchFamily="-112" charset="0"/>
                <a:ea typeface="ＭＳ Ｐゴシック" pitchFamily="-107" charset="-128"/>
                <a:cs typeface="ＭＳ Ｐゴシック" pitchFamily="-107" charset="-128"/>
              </a:defRPr>
            </a:lvl3pPr>
            <a:lvl4pPr algn="ctr" eaLnBrk="0" hangingPunct="0">
              <a:defRPr sz="4400">
                <a:solidFill>
                  <a:schemeClr val="tx2"/>
                </a:solidFill>
                <a:latin typeface="Times New Roman" pitchFamily="-112" charset="0"/>
                <a:ea typeface="ＭＳ Ｐゴシック" pitchFamily="-107" charset="-128"/>
                <a:cs typeface="ＭＳ Ｐゴシック" pitchFamily="-107" charset="-128"/>
              </a:defRPr>
            </a:lvl4pPr>
            <a:lvl5pPr algn="ctr" eaLnBrk="0" hangingPunct="0">
              <a:defRPr sz="4400">
                <a:solidFill>
                  <a:schemeClr val="tx2"/>
                </a:solidFill>
                <a:latin typeface="Times New Roman" pitchFamily="-112" charset="0"/>
                <a:ea typeface="ＭＳ Ｐゴシック" pitchFamily="-107" charset="-128"/>
                <a:cs typeface="ＭＳ Ｐゴシック" pitchFamily="-107"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000000"/>
                </a:solidFill>
                <a:effectLst>
                  <a:glow rad="228600">
                    <a:srgbClr val="FFFFFF"/>
                  </a:glow>
                </a:effectLst>
                <a:uLnTx/>
                <a:uFillTx/>
                <a:latin typeface="Arial" panose="020B0604020202020204" pitchFamily="34" charset="0"/>
                <a:cs typeface="Arial" panose="020B0604020202020204" pitchFamily="34" charset="0"/>
              </a:rPr>
              <a:t>16 إن رأى أحد أخاه يخطئ خطية ليست للموت يطلب فيعطيه حياة للذين يخطئون ليس للموت </a:t>
            </a:r>
            <a:r>
              <a:rPr kumimoji="0" lang="ar-JO" sz="2800" u="none" strike="noStrike" kern="1200" cap="none" spc="0" normalizeH="0" baseline="0" noProof="0" dirty="0">
                <a:ln>
                  <a:noFill/>
                </a:ln>
                <a:solidFill>
                  <a:srgbClr val="C00000"/>
                </a:solidFill>
                <a:effectLst>
                  <a:glow rad="228600">
                    <a:srgbClr val="FFFFFF"/>
                  </a:glow>
                </a:effectLst>
                <a:uLnTx/>
                <a:uFillTx/>
                <a:latin typeface="Arial" panose="020B0604020202020204" pitchFamily="34" charset="0"/>
                <a:cs typeface="Arial" panose="020B0604020202020204" pitchFamily="34" charset="0"/>
              </a:rPr>
              <a:t>توجد خطية للموت ليس لأجل هذه أقول أن يطلب </a:t>
            </a:r>
            <a:r>
              <a:rPr kumimoji="0" lang="ar-JO" sz="2800" u="none" strike="noStrike" kern="1200" cap="none" spc="0" normalizeH="0" baseline="0" noProof="0" dirty="0">
                <a:ln>
                  <a:noFill/>
                </a:ln>
                <a:solidFill>
                  <a:srgbClr val="000000"/>
                </a:solidFill>
                <a:effectLst>
                  <a:glow rad="228600">
                    <a:srgbClr val="FFFFFF"/>
                  </a:glow>
                </a:effectLst>
                <a:uLnTx/>
                <a:uFillTx/>
                <a:latin typeface="Arial" panose="020B0604020202020204" pitchFamily="34" charset="0"/>
                <a:cs typeface="Arial" panose="020B0604020202020204" pitchFamily="34" charset="0"/>
              </a:rPr>
              <a:t>17 كل إثم هو خطية وتوجد خطية ليست للموت</a:t>
            </a:r>
            <a:endParaRPr kumimoji="0" lang="en-US" sz="2800" u="none" strike="noStrike" kern="1200" cap="none" spc="0" normalizeH="0" baseline="0" noProof="0" dirty="0">
              <a:ln>
                <a:noFill/>
              </a:ln>
              <a:solidFill>
                <a:srgbClr val="000000"/>
              </a:solidFill>
              <a:effectLst>
                <a:glow rad="228600">
                  <a:srgbClr val="FFFFFF"/>
                </a:glow>
              </a:effectLst>
              <a:uLnTx/>
              <a:uFillTx/>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36512" y="-27384"/>
            <a:ext cx="9180512" cy="461665"/>
          </a:xfrm>
          <a:solidFill>
            <a:schemeClr val="tx1"/>
          </a:solidFill>
        </p:spPr>
        <p:txBody>
          <a:bodyPr wrap="square">
            <a:spAutoFit/>
          </a:bodyPr>
          <a:lstStyle/>
          <a:p>
            <a:pPr eaLnBrk="1" hangingPunct="1">
              <a:spcBef>
                <a:spcPct val="50000"/>
              </a:spcBef>
              <a:defRPr/>
            </a:pPr>
            <a:r>
              <a:rPr lang="ar-JO" sz="2400" b="1" dirty="0">
                <a:solidFill>
                  <a:schemeClr val="bg1"/>
                </a:solidFill>
                <a:latin typeface="Arial" panose="020B0604020202020204" pitchFamily="34" charset="0"/>
                <a:cs typeface="Arial" panose="020B0604020202020204" pitchFamily="34" charset="0"/>
              </a:rPr>
              <a:t>تؤدي بعض الخطايا إلى الموت المبكر (يوحنا الأولى 5: 16-17 )</a:t>
            </a:r>
            <a:endParaRPr lang="en-US" sz="2400" b="1" dirty="0">
              <a:solidFill>
                <a:schemeClr val="bg1"/>
              </a:solidFill>
              <a:effectLst>
                <a:outerShdw blurRad="288925" dist="127000" dir="2700000" algn="tl" rotWithShape="0">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652987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1218" y="1665017"/>
            <a:ext cx="7623973" cy="5012762"/>
          </a:xfrm>
          <a:prstGeom prst="rect">
            <a:avLst/>
          </a:prstGeom>
        </p:spPr>
      </p:pic>
      <p:sp>
        <p:nvSpPr>
          <p:cNvPr id="900098" name="Rectangle 2"/>
          <p:cNvSpPr>
            <a:spLocks noGrp="1" noChangeArrowheads="1"/>
          </p:cNvSpPr>
          <p:nvPr>
            <p:ph type="ctrTitle"/>
          </p:nvPr>
        </p:nvSpPr>
        <p:spPr>
          <a:xfrm>
            <a:off x="0" y="29553"/>
            <a:ext cx="9144000" cy="1626853"/>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سيلبس كل المؤمنين بر المسيح</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53793571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7566"/>
            <a:ext cx="9144000" cy="829727"/>
          </a:xfrm>
          <a:solidFill>
            <a:schemeClr val="tx1"/>
          </a:solidFill>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سيتمتع كل المؤمنين بالسماء</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1102455231"/>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لكن يسوع سيدين الأرض</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031235087"/>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سيكافأ يسوع الأمناء</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868680"/>
            <a:ext cx="9144000" cy="5989320"/>
          </a:xfrm>
          <a:prstGeom prst="rect">
            <a:avLst/>
          </a:prstGeom>
        </p:spPr>
      </p:pic>
    </p:spTree>
    <p:extLst>
      <p:ext uri="{BB962C8B-B14F-4D97-AF65-F5344CB8AC3E}">
        <p14:creationId xmlns:p14="http://schemas.microsoft.com/office/powerpoint/2010/main" val="3069104078"/>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28133"/>
            <a:ext cx="9144000" cy="61298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678349"/>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عش متطلعاً نحو مستقبلك</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802420338"/>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ar-SA" sz="4800" dirty="0"/>
              <a:t>كيف لنا </a:t>
            </a:r>
            <a:r>
              <a:rPr lang="ar-JO" sz="4800" dirty="0"/>
              <a:t>أ</a:t>
            </a:r>
            <a:r>
              <a:rPr lang="ar-SA" sz="4800" dirty="0"/>
              <a:t>ن نعيش ال</a:t>
            </a:r>
            <a:r>
              <a:rPr lang="ar-JO" sz="4800" dirty="0"/>
              <a:t>إ</a:t>
            </a:r>
            <a:r>
              <a:rPr lang="ar-SA" sz="4800" dirty="0"/>
              <a:t>نجيل؟ </a:t>
            </a:r>
            <a:endParaRPr lang="en-US" sz="4800" dirty="0"/>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طريقتين ....</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89287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80768"/>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ＭＳ Ｐゴシック" charset="0"/>
              </a:rPr>
              <a:t>الفكرة الرئيسية </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22145" y="2060848"/>
            <a:ext cx="3467100" cy="3276600"/>
          </a:xfrm>
          <a:prstGeom prst="rect">
            <a:avLst/>
          </a:prstGeom>
        </p:spPr>
      </p:pic>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عش الانجيل من خلال عدم مساندة من يحجبو</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نجيل </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3889A341-7B7A-C848-AD5A-E9BA32E7A6C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6764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rgbClr val="000099"/>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2895600" y="228600"/>
            <a:ext cx="3352800" cy="533400"/>
          </a:xfrm>
          <a:gradFill flip="none" rotWithShape="1">
            <a:gsLst>
              <a:gs pos="0">
                <a:srgbClr val="660066"/>
              </a:gs>
              <a:gs pos="100000">
                <a:schemeClr val="bg1"/>
              </a:gs>
            </a:gsLst>
            <a:path path="rect">
              <a:fillToRect l="100000" t="100000"/>
            </a:path>
            <a:tileRect r="-100000" b="-100000"/>
          </a:gradFill>
        </p:spPr>
        <p:txBody>
          <a:bodyPr/>
          <a:lstStyle/>
          <a:p>
            <a:pPr algn="ctr" eaLnBrk="1" hangingPunct="1">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الخطوط العريضة</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205827" name="Text Box 3"/>
          <p:cNvSpPr txBox="1">
            <a:spLocks noChangeArrowheads="1"/>
          </p:cNvSpPr>
          <p:nvPr/>
        </p:nvSpPr>
        <p:spPr bwMode="auto">
          <a:xfrm>
            <a:off x="7794405" y="44450"/>
            <a:ext cx="13260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300-301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488" name="Text Box 8"/>
          <p:cNvSpPr txBox="1">
            <a:spLocks noChangeArrowheads="1"/>
          </p:cNvSpPr>
          <p:nvPr/>
        </p:nvSpPr>
        <p:spPr bwMode="auto">
          <a:xfrm>
            <a:off x="381000" y="2330450"/>
            <a:ext cx="8382000" cy="954107"/>
          </a:xfrm>
          <a:prstGeom prst="rect">
            <a:avLst/>
          </a:prstGeom>
          <a:gradFill flip="none" rotWithShape="1">
            <a:gsLst>
              <a:gs pos="0">
                <a:srgbClr val="660066"/>
              </a:gs>
              <a:gs pos="100000">
                <a:schemeClr val="bg1"/>
              </a:gs>
            </a:gsLst>
            <a:path path="rect">
              <a:fillToRect l="100000" t="100000"/>
            </a:path>
            <a:tileRect r="-100000" b="-100000"/>
          </a:gra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1. </a:t>
            </a:r>
            <a:r>
              <a:rPr kumimoji="0" lang="ar-JO" altLang="zh-CN" sz="28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يشجع</a:t>
            </a:r>
            <a:r>
              <a:rPr kumimoji="0" lang="ar-JO"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 يوحنا المرأة في كل من الحق والمحبة</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     ليعدها لتوبيخه اللاحق (1- 6). </a:t>
            </a:r>
            <a:endPar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endParaRPr>
          </a:p>
        </p:txBody>
      </p:sp>
      <p:sp>
        <p:nvSpPr>
          <p:cNvPr id="20489" name="Text Box 9"/>
          <p:cNvSpPr txBox="1">
            <a:spLocks noChangeArrowheads="1"/>
          </p:cNvSpPr>
          <p:nvPr/>
        </p:nvSpPr>
        <p:spPr bwMode="auto">
          <a:xfrm>
            <a:off x="381000" y="4073525"/>
            <a:ext cx="8382000" cy="954107"/>
          </a:xfrm>
          <a:prstGeom prst="rect">
            <a:avLst/>
          </a:prstGeom>
          <a:gradFill flip="none" rotWithShape="1">
            <a:gsLst>
              <a:gs pos="0">
                <a:srgbClr val="660066"/>
              </a:gs>
              <a:gs pos="100000">
                <a:schemeClr val="bg1"/>
              </a:gs>
            </a:gsLst>
            <a:path path="rect">
              <a:fillToRect l="100000" t="100000"/>
            </a:path>
            <a:tileRect r="-100000" b="-100000"/>
          </a:gra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2438" marR="0" lvl="0" indent="-452438"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2. </a:t>
            </a:r>
            <a:r>
              <a:rPr kumimoji="0" lang="ar-SA" altLang="zh-CN" sz="28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يحذر</a:t>
            </a:r>
            <a:r>
              <a:rPr kumimoji="0" lang="ar-SA"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 يوحنا المرأة من مساعدة المعلمين الكذبة ليساعدوها على رؤية حدود المحبة (7- 13). </a:t>
            </a:r>
            <a:endPar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endParaRPr>
          </a:p>
        </p:txBody>
      </p:sp>
      <p:pic>
        <p:nvPicPr>
          <p:cNvPr id="205830" name="Picture 9" descr="j0196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771775" cy="254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0019259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additive="base">
                                        <p:cTn id="7" dur="500" fill="hold"/>
                                        <p:tgtEl>
                                          <p:spTgt spid="20488"/>
                                        </p:tgtEl>
                                        <p:attrNameLst>
                                          <p:attrName>ppt_x</p:attrName>
                                        </p:attrNameLst>
                                      </p:cBhvr>
                                      <p:tavLst>
                                        <p:tav tm="0">
                                          <p:val>
                                            <p:strVal val="#ppt_x"/>
                                          </p:val>
                                        </p:tav>
                                        <p:tav tm="100000">
                                          <p:val>
                                            <p:strVal val="#ppt_x"/>
                                          </p:val>
                                        </p:tav>
                                      </p:tavLst>
                                    </p:anim>
                                    <p:anim calcmode="lin" valueType="num">
                                      <p:cBhvr additive="base">
                                        <p:cTn id="8" dur="500" fill="hold"/>
                                        <p:tgtEl>
                                          <p:spTgt spid="2048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0489"/>
                                        </p:tgtEl>
                                        <p:attrNameLst>
                                          <p:attrName>style.visibility</p:attrName>
                                        </p:attrNameLst>
                                      </p:cBhvr>
                                      <p:to>
                                        <p:strVal val="visible"/>
                                      </p:to>
                                    </p:set>
                                    <p:anim calcmode="lin" valueType="num">
                                      <p:cBhvr additive="base">
                                        <p:cTn id="13" dur="500" fill="hold"/>
                                        <p:tgtEl>
                                          <p:spTgt spid="20489"/>
                                        </p:tgtEl>
                                        <p:attrNameLst>
                                          <p:attrName>ppt_x</p:attrName>
                                        </p:attrNameLst>
                                      </p:cBhvr>
                                      <p:tavLst>
                                        <p:tav tm="0">
                                          <p:val>
                                            <p:strVal val="#ppt_x"/>
                                          </p:val>
                                        </p:tav>
                                        <p:tav tm="100000">
                                          <p:val>
                                            <p:strVal val="#ppt_x"/>
                                          </p:val>
                                        </p:tav>
                                      </p:tavLst>
                                    </p:anim>
                                    <p:anim calcmode="lin" valueType="num">
                                      <p:cBhvr additive="base">
                                        <p:cTn id="14" dur="500" fill="hold"/>
                                        <p:tgtEl>
                                          <p:spTgt spid="2048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autoUpdateAnimBg="0"/>
      <p:bldP spid="20489"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ar-SA" sz="4800" dirty="0"/>
              <a:t>كيف  لنا </a:t>
            </a:r>
            <a:r>
              <a:rPr lang="ar-JO" sz="4800" dirty="0"/>
              <a:t>أ</a:t>
            </a:r>
            <a:r>
              <a:rPr lang="ar-SA" sz="4800" dirty="0"/>
              <a:t>ن نعيش ال</a:t>
            </a:r>
            <a:r>
              <a:rPr lang="ar-JO" sz="4800" dirty="0"/>
              <a:t>إ</a:t>
            </a:r>
            <a:r>
              <a:rPr lang="ar-SA" sz="4800" dirty="0"/>
              <a:t>نجيل؟ </a:t>
            </a:r>
            <a:endParaRPr lang="en-US" sz="4800" dirty="0"/>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طريقتين ....</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53252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rtl="1">
              <a:defRPr/>
            </a:pP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1. </a:t>
            </a:r>
            <a:r>
              <a:rPr lang="ar-SA" sz="4800" dirty="0">
                <a:effectLst>
                  <a:glow rad="127000">
                    <a:schemeClr val="tx1"/>
                  </a:glow>
                </a:effectLst>
                <a:ea typeface="ＭＳ Ｐゴシック" charset="0"/>
              </a:rPr>
              <a:t>مساندة المعلمين </a:t>
            </a:r>
            <a:r>
              <a:rPr lang="ar-SA" sz="4800" dirty="0">
                <a:solidFill>
                  <a:srgbClr val="FFFF00"/>
                </a:solidFill>
                <a:effectLst>
                  <a:glow rad="127000">
                    <a:schemeClr val="tx1"/>
                  </a:glow>
                </a:effectLst>
                <a:ea typeface="ＭＳ Ｐゴシック" charset="0"/>
              </a:rPr>
              <a:t>الحقيقي</a:t>
            </a:r>
            <a:r>
              <a:rPr lang="ar-JO" sz="4800" dirty="0">
                <a:solidFill>
                  <a:srgbClr val="FFFF00"/>
                </a:solidFill>
                <a:effectLst>
                  <a:glow rad="127000">
                    <a:schemeClr val="tx1"/>
                  </a:glow>
                </a:effectLst>
                <a:ea typeface="ＭＳ Ｐゴシック" charset="0"/>
              </a:rPr>
              <a:t>ي</a:t>
            </a:r>
            <a:r>
              <a:rPr lang="ar-SA" sz="4800" dirty="0">
                <a:solidFill>
                  <a:srgbClr val="FFFF00"/>
                </a:solidFill>
                <a:effectLst>
                  <a:glow rad="127000">
                    <a:schemeClr val="tx1"/>
                  </a:glow>
                </a:effectLst>
                <a:ea typeface="ＭＳ Ｐゴシック" charset="0"/>
              </a:rPr>
              <a:t>ن</a:t>
            </a:r>
            <a:r>
              <a:rPr lang="ar-SA" sz="4800" dirty="0">
                <a:effectLst>
                  <a:glow rad="127000">
                    <a:schemeClr val="tx1"/>
                  </a:glow>
                </a:effectLst>
                <a:ea typeface="ＭＳ Ｐゴシック" charset="0"/>
              </a:rPr>
              <a:t> </a:t>
            </a:r>
            <a:r>
              <a:rPr lang="ar-JO" sz="4800" dirty="0">
                <a:effectLst>
                  <a:glow rad="127000">
                    <a:schemeClr val="tx1"/>
                  </a:glow>
                </a:effectLst>
                <a:ea typeface="ＭＳ Ｐゴシック" charset="0"/>
              </a:rPr>
              <a:t>(1-6)</a:t>
            </a:r>
            <a:endParaRPr lang="en-US" sz="4800" dirty="0">
              <a:effectLst>
                <a:glow rad="127000">
                  <a:schemeClr val="tx1"/>
                </a:glow>
              </a:effectLst>
              <a:ea typeface="ＭＳ Ｐゴシック"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1229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144000" cy="6858000"/>
            <a:chOff x="0" y="0"/>
            <a:chExt cx="9144000" cy="6858000"/>
          </a:xfrm>
        </p:grpSpPr>
        <p:grpSp>
          <p:nvGrpSpPr>
            <p:cNvPr id="175105" name="Group 7"/>
            <p:cNvGrpSpPr>
              <a:grpSpLocks/>
            </p:cNvGrpSpPr>
            <p:nvPr/>
          </p:nvGrpSpPr>
          <p:grpSpPr bwMode="auto">
            <a:xfrm>
              <a:off x="0" y="0"/>
              <a:ext cx="9144000" cy="6858000"/>
              <a:chOff x="0" y="0"/>
              <a:chExt cx="5760" cy="4320"/>
            </a:xfrm>
          </p:grpSpPr>
          <p:pic>
            <p:nvPicPr>
              <p:cNvPr id="175106" name="Picture 3" descr="C:\My Documents\My Pictures\baptize.gif"/>
              <p:cNvPicPr>
                <a:picLocks noChangeAspect="1" noChangeArrowheads="1"/>
              </p:cNvPicPr>
              <p:nvPr/>
            </p:nvPicPr>
            <p:blipFill>
              <a:blip r:embed="rId3" cstate="screen">
                <a:lum bright="-30000" contrast="12000"/>
                <a:extLst>
                  <a:ext uri="{28A0092B-C50C-407E-A947-70E740481C1C}">
                    <a14:useLocalDpi xmlns:a14="http://schemas.microsoft.com/office/drawing/2010/main"/>
                  </a:ext>
                </a:extLst>
              </a:blip>
              <a:srcRect/>
              <a:stretch>
                <a:fillRect/>
              </a:stretch>
            </p:blipFill>
            <p:spPr bwMode="auto">
              <a:xfrm>
                <a:off x="0" y="802"/>
                <a:ext cx="5760" cy="3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5107" name="Picture 4" descr="C:\My Documents\My Pictures\baptize.gif"/>
              <p:cNvPicPr>
                <a:picLocks noChangeAspect="1" noChangeArrowheads="1"/>
              </p:cNvPicPr>
              <p:nvPr/>
            </p:nvPicPr>
            <p:blipFill>
              <a:blip r:embed="rId4" cstate="screen">
                <a:lum bright="-30000" contrast="12000"/>
                <a:extLst>
                  <a:ext uri="{28A0092B-C50C-407E-A947-70E740481C1C}">
                    <a14:useLocalDpi xmlns:a14="http://schemas.microsoft.com/office/drawing/2010/main"/>
                  </a:ext>
                </a:extLst>
              </a:blip>
              <a:srcRect/>
              <a:stretch>
                <a:fillRect/>
              </a:stretch>
            </p:blipFill>
            <p:spPr bwMode="auto">
              <a:xfrm>
                <a:off x="0" y="0"/>
                <a:ext cx="5760" cy="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p:nvPr/>
          </p:nvGrpSpPr>
          <p:grpSpPr>
            <a:xfrm>
              <a:off x="971600" y="0"/>
              <a:ext cx="7848872" cy="1700808"/>
              <a:chOff x="971600" y="0"/>
              <a:chExt cx="7848872" cy="1700808"/>
            </a:xfrm>
          </p:grpSpPr>
          <p:sp>
            <p:nvSpPr>
              <p:cNvPr id="2" name="Rounded Rectangular Callout 1"/>
              <p:cNvSpPr/>
              <p:nvPr/>
            </p:nvSpPr>
            <p:spPr>
              <a:xfrm>
                <a:off x="1907704" y="0"/>
                <a:ext cx="6912768" cy="1700808"/>
              </a:xfrm>
              <a:prstGeom prst="wedgeRoundRectCallout">
                <a:avLst>
                  <a:gd name="adj1" fmla="val -891"/>
                  <a:gd name="adj2" fmla="val 105047"/>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6" name="Rounded Rectangular Callout 5"/>
              <p:cNvSpPr/>
              <p:nvPr/>
            </p:nvSpPr>
            <p:spPr>
              <a:xfrm>
                <a:off x="971600" y="0"/>
                <a:ext cx="6912768" cy="1700808"/>
              </a:xfrm>
              <a:prstGeom prst="wedgeRoundRectCallout">
                <a:avLst>
                  <a:gd name="adj1" fmla="val -3241"/>
                  <a:gd name="adj2" fmla="val 47739"/>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a:t>
                </a:r>
              </a:p>
            </p:txBody>
          </p:sp>
        </p:grpSp>
      </p:grpSp>
      <p:sp>
        <p:nvSpPr>
          <p:cNvPr id="4" name="Title 3"/>
          <p:cNvSpPr>
            <a:spLocks noGrp="1"/>
          </p:cNvSpPr>
          <p:nvPr>
            <p:ph type="title" idx="4294967295"/>
          </p:nvPr>
        </p:nvSpPr>
        <p:spPr>
          <a:xfrm>
            <a:off x="971600" y="20644"/>
            <a:ext cx="7772400" cy="1680163"/>
          </a:xfrm>
        </p:spPr>
        <p:txBody>
          <a:bodyPr/>
          <a:lstStyle/>
          <a:p>
            <a:r>
              <a:rPr lang="ar-JO" b="1" dirty="0">
                <a:latin typeface="Arial" panose="020B0604020202020204" pitchFamily="34" charset="0"/>
                <a:cs typeface="Arial" panose="020B0604020202020204" pitchFamily="34" charset="0"/>
              </a:rPr>
              <a:t>حسناً يا تشارلز،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عندما أقوم بتعميدك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45662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129" name="Group 5"/>
          <p:cNvGrpSpPr>
            <a:grpSpLocks/>
          </p:cNvGrpSpPr>
          <p:nvPr/>
        </p:nvGrpSpPr>
        <p:grpSpPr bwMode="auto">
          <a:xfrm>
            <a:off x="0" y="0"/>
            <a:ext cx="9144000" cy="6858000"/>
            <a:chOff x="0" y="0"/>
            <a:chExt cx="5760" cy="4320"/>
          </a:xfrm>
        </p:grpSpPr>
        <p:pic>
          <p:nvPicPr>
            <p:cNvPr id="176130" name="Picture 3" descr="C:\My Documents\My Pictures\baptize.gif"/>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886"/>
              <a:ext cx="5760" cy="3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6131" name="Picture 4" descr="C:\My Documents\My Pictures\baptize.gif"/>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0"/>
              <a:ext cx="5760" cy="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p:nvPr/>
        </p:nvGrpSpPr>
        <p:grpSpPr>
          <a:xfrm>
            <a:off x="251520" y="0"/>
            <a:ext cx="8568952" cy="1700808"/>
            <a:chOff x="251520" y="0"/>
            <a:chExt cx="8568952" cy="1700808"/>
          </a:xfrm>
        </p:grpSpPr>
        <p:sp>
          <p:nvSpPr>
            <p:cNvPr id="7" name="Rounded Rectangular Callout 6"/>
            <p:cNvSpPr/>
            <p:nvPr/>
          </p:nvSpPr>
          <p:spPr>
            <a:xfrm>
              <a:off x="1907704" y="0"/>
              <a:ext cx="6912768" cy="1700808"/>
            </a:xfrm>
            <a:prstGeom prst="wedgeRoundRectCallout">
              <a:avLst>
                <a:gd name="adj1" fmla="val -891"/>
                <a:gd name="adj2" fmla="val 105047"/>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9" name="Rounded Rectangular Callout 8"/>
            <p:cNvSpPr/>
            <p:nvPr/>
          </p:nvSpPr>
          <p:spPr>
            <a:xfrm>
              <a:off x="251520" y="0"/>
              <a:ext cx="6912768" cy="1700808"/>
            </a:xfrm>
            <a:prstGeom prst="wedgeRoundRectCallout">
              <a:avLst>
                <a:gd name="adj1" fmla="val -3241"/>
                <a:gd name="adj2" fmla="val 47739"/>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a:t>
              </a:r>
            </a:p>
          </p:txBody>
        </p:sp>
      </p:grpSp>
      <p:sp>
        <p:nvSpPr>
          <p:cNvPr id="2" name="Title 1"/>
          <p:cNvSpPr>
            <a:spLocks noGrp="1"/>
          </p:cNvSpPr>
          <p:nvPr>
            <p:ph type="title" idx="4294967295"/>
          </p:nvPr>
        </p:nvSpPr>
        <p:spPr>
          <a:xfrm>
            <a:off x="685800" y="260648"/>
            <a:ext cx="7772400" cy="1143000"/>
          </a:xfrm>
          <a:no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r>
              <a:rPr lang="ar-JO" b="1" kern="1200" dirty="0">
                <a:latin typeface="Arial" panose="020B0604020202020204" pitchFamily="34" charset="0"/>
                <a:cs typeface="Arial" panose="020B0604020202020204" pitchFamily="34" charset="0"/>
              </a:rPr>
              <a:t>فإن كل ما يجري</a:t>
            </a:r>
            <a:br>
              <a:rPr lang="ar-JO" b="1" kern="1200" dirty="0">
                <a:latin typeface="Arial" panose="020B0604020202020204" pitchFamily="34" charset="0"/>
                <a:cs typeface="Arial" panose="020B0604020202020204" pitchFamily="34" charset="0"/>
              </a:rPr>
            </a:br>
            <a:r>
              <a:rPr lang="ar-JO" b="1" kern="1200" dirty="0">
                <a:latin typeface="Arial" panose="020B0604020202020204" pitchFamily="34" charset="0"/>
                <a:cs typeface="Arial" panose="020B0604020202020204" pitchFamily="34" charset="0"/>
              </a:rPr>
              <a:t>هو لله.</a:t>
            </a:r>
            <a:endParaRPr lang="en-US" b="1" kern="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22917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153" name="Group 4"/>
          <p:cNvGrpSpPr>
            <a:grpSpLocks/>
          </p:cNvGrpSpPr>
          <p:nvPr/>
        </p:nvGrpSpPr>
        <p:grpSpPr bwMode="auto">
          <a:xfrm>
            <a:off x="0" y="0"/>
            <a:ext cx="9144000" cy="6926263"/>
            <a:chOff x="0" y="0"/>
            <a:chExt cx="5760" cy="4363"/>
          </a:xfrm>
        </p:grpSpPr>
        <p:pic>
          <p:nvPicPr>
            <p:cNvPr id="177154" name="Picture 2" descr="C:\My Documents\My Pictures\baptize.gif"/>
            <p:cNvPicPr>
              <a:picLocks noChangeAspect="1" noChangeArrowheads="1"/>
            </p:cNvPicPr>
            <p:nvPr/>
          </p:nvPicPr>
          <p:blipFill>
            <a:blip r:embed="rId2" cstate="screen">
              <a:lum bright="-30000" contrast="6000"/>
              <a:extLst>
                <a:ext uri="{28A0092B-C50C-407E-A947-70E740481C1C}">
                  <a14:useLocalDpi xmlns:a14="http://schemas.microsoft.com/office/drawing/2010/main"/>
                </a:ext>
              </a:extLst>
            </a:blip>
            <a:srcRect/>
            <a:stretch>
              <a:fillRect/>
            </a:stretch>
          </p:blipFill>
          <p:spPr bwMode="auto">
            <a:xfrm>
              <a:off x="0" y="0"/>
              <a:ext cx="5760" cy="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7155" name="Picture 3" descr="C:\My Documents\My Pictures\baptize.gif"/>
            <p:cNvPicPr>
              <a:picLocks noChangeAspect="1" noChangeArrowheads="1"/>
            </p:cNvPicPr>
            <p:nvPr/>
          </p:nvPicPr>
          <p:blipFill>
            <a:blip r:embed="rId3" cstate="screen">
              <a:lum contrast="18000"/>
              <a:extLst>
                <a:ext uri="{28A0092B-C50C-407E-A947-70E740481C1C}">
                  <a14:useLocalDpi xmlns:a14="http://schemas.microsoft.com/office/drawing/2010/main"/>
                </a:ext>
              </a:extLst>
            </a:blip>
            <a:srcRect/>
            <a:stretch>
              <a:fillRect/>
            </a:stretch>
          </p:blipFill>
          <p:spPr bwMode="auto">
            <a:xfrm>
              <a:off x="844" y="2160"/>
              <a:ext cx="336"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725549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61" name="Rectangle 5"/>
          <p:cNvSpPr>
            <a:spLocks noChangeArrowheads="1"/>
          </p:cNvSpPr>
          <p:nvPr/>
        </p:nvSpPr>
        <p:spPr bwMode="auto">
          <a:xfrm>
            <a:off x="0" y="0"/>
            <a:ext cx="9144000" cy="6858000"/>
          </a:xfrm>
          <a:prstGeom prst="rect">
            <a:avLst/>
          </a:prstGeom>
          <a:gradFill rotWithShape="0">
            <a:gsLst>
              <a:gs pos="0">
                <a:schemeClr val="bg2"/>
              </a:gs>
              <a:gs pos="50000">
                <a:schemeClr val="bg2"/>
              </a:gs>
              <a:gs pos="100000">
                <a:schemeClr val="bg2"/>
              </a:gs>
            </a:gsLst>
            <a:lin ang="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000000"/>
              </a:solidFill>
              <a:latin typeface="Times New Roman" charset="0"/>
            </a:endParaRPr>
          </a:p>
        </p:txBody>
      </p:sp>
      <p:pic>
        <p:nvPicPr>
          <p:cNvPr id="582659" name="Picture 3" descr="M:\CLIPART\PHOTOS\METAPHOR\GLASS.JPG"/>
          <p:cNvPicPr>
            <a:picLocks noChangeAspect="1" noChangeArrowheads="1"/>
          </p:cNvPicPr>
          <p:nvPr/>
        </p:nvPicPr>
        <p:blipFill>
          <a:blip r:embed="rId2" cstate="screen">
            <a:lum bright="-36000" contrast="6000"/>
            <a:extLst>
              <a:ext uri="{28A0092B-C50C-407E-A947-70E740481C1C}">
                <a14:useLocalDpi xmlns:a14="http://schemas.microsoft.com/office/drawing/2010/main"/>
              </a:ext>
            </a:extLst>
          </a:blip>
          <a:srcRect l="-999"/>
          <a:stretch>
            <a:fillRect/>
          </a:stretch>
        </p:blipFill>
        <p:spPr bwMode="auto">
          <a:xfrm>
            <a:off x="1343025" y="0"/>
            <a:ext cx="64293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2658" name="Text Box 2"/>
          <p:cNvSpPr txBox="1">
            <a:spLocks noChangeArrowheads="1"/>
          </p:cNvSpPr>
          <p:nvPr/>
        </p:nvSpPr>
        <p:spPr bwMode="auto">
          <a:xfrm>
            <a:off x="395536" y="44625"/>
            <a:ext cx="8424936" cy="18722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defPPr>
              <a:defRPr lang="en-US"/>
            </a:defPPr>
            <a:lvl1pPr algn="ct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SA" dirty="0">
                <a:latin typeface="Arial" panose="020B0604020202020204" pitchFamily="34" charset="0"/>
                <a:cs typeface="Arial" panose="020B0604020202020204" pitchFamily="34" charset="0"/>
              </a:rPr>
              <a:t>متى ١٠ : ٤٠</a:t>
            </a:r>
            <a:endParaRPr lang="ar-JO" dirty="0">
              <a:latin typeface="Arial" panose="020B0604020202020204" pitchFamily="34" charset="0"/>
              <a:cs typeface="Arial" panose="020B0604020202020204" pitchFamily="34" charset="0"/>
            </a:endParaRPr>
          </a:p>
          <a:p>
            <a:pPr rtl="1"/>
            <a:r>
              <a:rPr lang="ar-JO" dirty="0">
                <a:latin typeface="Arial" panose="020B0604020202020204" pitchFamily="34" charset="0"/>
                <a:cs typeface="Arial" panose="020B0604020202020204" pitchFamily="34" charset="0"/>
              </a:rPr>
              <a:t>من يقبلكم يقبلني ومن يقبلني يقبل الي أرسلني.</a:t>
            </a:r>
            <a:r>
              <a:rPr lang="ar-SA" dirty="0">
                <a:latin typeface="Arial" panose="020B0604020202020204" pitchFamily="34" charset="0"/>
                <a:cs typeface="Arial" panose="020B0604020202020204" pitchFamily="34" charset="0"/>
              </a:rPr>
              <a:t> </a:t>
            </a:r>
          </a:p>
        </p:txBody>
      </p:sp>
      <p:sp>
        <p:nvSpPr>
          <p:cNvPr id="582660" name="Text Box 4"/>
          <p:cNvSpPr txBox="1">
            <a:spLocks noChangeArrowheads="1"/>
          </p:cNvSpPr>
          <p:nvPr/>
        </p:nvSpPr>
        <p:spPr bwMode="auto">
          <a:xfrm>
            <a:off x="251520" y="4348079"/>
            <a:ext cx="8710736" cy="2554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t"/>
          <a:lstStyle>
            <a:defPPr>
              <a:defRPr lang="en-US"/>
            </a:defPPr>
            <a:lvl1pPr algn="ct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SA" dirty="0">
                <a:latin typeface="Arial" panose="020B0604020202020204" pitchFamily="34" charset="0"/>
                <a:cs typeface="Arial" panose="020B0604020202020204" pitchFamily="34" charset="0"/>
              </a:rPr>
              <a:t>متى ١٠ : ٤٢</a:t>
            </a:r>
          </a:p>
          <a:p>
            <a:pPr rtl="1"/>
            <a:r>
              <a:rPr lang="ar-SA" dirty="0">
                <a:latin typeface="Arial" panose="020B0604020202020204" pitchFamily="34" charset="0"/>
                <a:cs typeface="Arial" panose="020B0604020202020204" pitchFamily="34" charset="0"/>
              </a:rPr>
              <a:t>ومن سقى أحد هؤلاء الصغار كأس ماء بارد فقط باسم تلميذ، فالحق أقول لكم إنه لا يضيع أجره</a:t>
            </a:r>
          </a:p>
        </p:txBody>
      </p:sp>
    </p:spTree>
    <p:extLst>
      <p:ext uri="{BB962C8B-B14F-4D97-AF65-F5344CB8AC3E}">
        <p14:creationId xmlns:p14="http://schemas.microsoft.com/office/powerpoint/2010/main" val="35243264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582660"/>
                                        </p:tgtEl>
                                        <p:attrNameLst>
                                          <p:attrName>style.visibility</p:attrName>
                                        </p:attrNameLst>
                                      </p:cBhvr>
                                      <p:to>
                                        <p:strVal val="visible"/>
                                      </p:to>
                                    </p:set>
                                    <p:animEffect transition="in" filter="dissolve">
                                      <p:cBhvr>
                                        <p:cTn id="7" dur="75"/>
                                        <p:tgtEl>
                                          <p:spTgt spid="582660"/>
                                        </p:tgtEl>
                                      </p:cBhvr>
                                    </p:animEffect>
                                  </p:childTnLst>
                                </p:cTn>
                              </p:par>
                            </p:childTnLst>
                          </p:cTn>
                        </p:par>
                        <p:par>
                          <p:cTn id="8" fill="hold" nodeType="afterGroup">
                            <p:stCondLst>
                              <p:cond delay="7700"/>
                            </p:stCondLst>
                            <p:childTnLst>
                              <p:par>
                                <p:cTn id="9" presetID="9" presetClass="entr" presetSubtype="0" fill="hold" nodeType="afterEffect">
                                  <p:stCondLst>
                                    <p:cond delay="1000"/>
                                  </p:stCondLst>
                                  <p:childTnLst>
                                    <p:set>
                                      <p:cBhvr>
                                        <p:cTn id="10" dur="1" fill="hold">
                                          <p:stCondLst>
                                            <p:cond delay="0"/>
                                          </p:stCondLst>
                                        </p:cTn>
                                        <p:tgtEl>
                                          <p:spTgt spid="582659"/>
                                        </p:tgtEl>
                                        <p:attrNameLst>
                                          <p:attrName>style.visibility</p:attrName>
                                        </p:attrNameLst>
                                      </p:cBhvr>
                                      <p:to>
                                        <p:strVal val="visible"/>
                                      </p:to>
                                    </p:set>
                                    <p:animEffect transition="in" filter="dissolve">
                                      <p:cBhvr>
                                        <p:cTn id="11" dur="500"/>
                                        <p:tgtEl>
                                          <p:spTgt spid="582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0" grpId="0"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40" name="Rectangle 4"/>
          <p:cNvSpPr>
            <a:spLocks noChangeArrowheads="1"/>
          </p:cNvSpPr>
          <p:nvPr/>
        </p:nvSpPr>
        <p:spPr bwMode="auto">
          <a:xfrm>
            <a:off x="0" y="0"/>
            <a:ext cx="9144000" cy="6858000"/>
          </a:xfrm>
          <a:prstGeom prst="rect">
            <a:avLst/>
          </a:prstGeom>
          <a:gradFill rotWithShape="0">
            <a:gsLst>
              <a:gs pos="0">
                <a:schemeClr val="tx1"/>
              </a:gs>
              <a:gs pos="100000">
                <a:srgbClr val="777777"/>
              </a:gs>
            </a:gsLst>
            <a:lin ang="189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solidFill>
                <a:srgbClr val="000000"/>
              </a:solidFill>
              <a:latin typeface="Arial" panose="020B0604020202020204" pitchFamily="34" charset="0"/>
              <a:cs typeface="Arial" panose="020B0604020202020204" pitchFamily="34" charset="0"/>
            </a:endParaRPr>
          </a:p>
        </p:txBody>
      </p:sp>
      <p:pic>
        <p:nvPicPr>
          <p:cNvPr id="179202" name="Picture 3" descr="M:\IMAGES\BIBLSTRY\NWTSTMNT\PAUL\NPLSO002.JPG"/>
          <p:cNvPicPr>
            <a:picLocks noChangeAspect="1" noChangeArrowheads="1"/>
          </p:cNvPicPr>
          <p:nvPr/>
        </p:nvPicPr>
        <p:blipFill>
          <a:blip r:embed="rId2">
            <a:lum bright="-36000" contrast="12000"/>
            <a:extLst>
              <a:ext uri="{28A0092B-C50C-407E-A947-70E740481C1C}">
                <a14:useLocalDpi xmlns:a14="http://schemas.microsoft.com/office/drawing/2010/main"/>
              </a:ext>
            </a:extLst>
          </a:blip>
          <a:srcRect/>
          <a:stretch>
            <a:fillRect/>
          </a:stretch>
        </p:blipFill>
        <p:spPr bwMode="auto">
          <a:xfrm>
            <a:off x="3390900" y="0"/>
            <a:ext cx="58293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3138" name="Rectangle 2"/>
          <p:cNvSpPr>
            <a:spLocks noChangeArrowheads="1"/>
          </p:cNvSpPr>
          <p:nvPr/>
        </p:nvSpPr>
        <p:spPr bwMode="auto">
          <a:xfrm>
            <a:off x="8197" y="260648"/>
            <a:ext cx="3382703" cy="60793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t"/>
          <a:lstStyle/>
          <a:p>
            <a:pPr algn="r" defTabSz="457200" eaLnBrk="0" hangingPunct="0"/>
            <a:r>
              <a:rPr lang="ar-SA" sz="3600" b="1" dirty="0">
                <a:solidFill>
                  <a:srgbClr val="FFFFFF"/>
                </a:solidFill>
                <a:effectLst>
                  <a:glow rad="152400">
                    <a:srgbClr val="000000"/>
                  </a:glow>
                </a:effectLst>
                <a:latin typeface="Arial" panose="020B0604020202020204" pitchFamily="34" charset="0"/>
                <a:ea typeface="ＭＳ Ｐゴシック" pitchFamily="-108" charset="-128"/>
                <a:cs typeface="Arial" panose="020B0604020202020204" pitchFamily="34" charset="0"/>
              </a:rPr>
              <a:t>١ كورنثوس ٩ : ١٤</a:t>
            </a:r>
            <a:endParaRPr lang="en-US" sz="3600" b="1" dirty="0">
              <a:solidFill>
                <a:srgbClr val="FFFFFF"/>
              </a:solidFill>
              <a:effectLst>
                <a:glow rad="152400">
                  <a:srgbClr val="000000"/>
                </a:glow>
              </a:effectLst>
              <a:latin typeface="Arial" panose="020B0604020202020204" pitchFamily="34" charset="0"/>
              <a:ea typeface="ＭＳ Ｐゴシック" pitchFamily="-108" charset="-128"/>
              <a:cs typeface="Arial" panose="020B0604020202020204" pitchFamily="34" charset="0"/>
            </a:endParaRPr>
          </a:p>
          <a:p>
            <a:pPr algn="r" defTabSz="457200" eaLnBrk="0" hangingPunct="0"/>
            <a:endParaRPr lang="ar-SA" sz="4000" b="1" dirty="0">
              <a:solidFill>
                <a:srgbClr val="FFFFFF"/>
              </a:solidFill>
              <a:effectLst>
                <a:glow rad="152400">
                  <a:srgbClr val="000000"/>
                </a:glow>
              </a:effectLst>
              <a:latin typeface="Arial" panose="020B0604020202020204" pitchFamily="34" charset="0"/>
              <a:ea typeface="ＭＳ Ｐゴシック" pitchFamily="-108" charset="-128"/>
              <a:cs typeface="Arial" panose="020B0604020202020204" pitchFamily="34" charset="0"/>
            </a:endParaRPr>
          </a:p>
          <a:p>
            <a:pPr algn="r" defTabSz="457200" eaLnBrk="0" hangingPunct="0"/>
            <a:r>
              <a:rPr lang="ar-JO" sz="4000" b="1" dirty="0">
                <a:solidFill>
                  <a:srgbClr val="FFFFFF"/>
                </a:solidFill>
                <a:effectLst>
                  <a:glow rad="152400">
                    <a:srgbClr val="000000"/>
                  </a:glow>
                </a:effectLst>
                <a:latin typeface="Arial" panose="020B0604020202020204" pitchFamily="34" charset="0"/>
                <a:ea typeface="ＭＳ Ｐゴシック" pitchFamily="-108" charset="-128"/>
                <a:cs typeface="Arial" panose="020B0604020202020204" pitchFamily="34" charset="0"/>
              </a:rPr>
              <a:t>هكذا أيضاً أمر الرب أن الذين ينادون بالإنجيل من الإنجيل يعيشون.</a:t>
            </a:r>
            <a:r>
              <a:rPr lang="ar-SA" sz="4000" b="1" dirty="0">
                <a:solidFill>
                  <a:srgbClr val="FFFFFF"/>
                </a:solidFill>
                <a:effectLst>
                  <a:glow rad="152400">
                    <a:srgbClr val="000000"/>
                  </a:glow>
                </a:effectLst>
                <a:latin typeface="Arial" panose="020B0604020202020204" pitchFamily="34" charset="0"/>
                <a:ea typeface="ＭＳ Ｐゴシック" pitchFamily="-108" charset="-128"/>
                <a:cs typeface="Arial" panose="020B0604020202020204" pitchFamily="34" charset="0"/>
              </a:rPr>
              <a:t>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7" name="Rectangle 1029"/>
          <p:cNvSpPr>
            <a:spLocks noChangeArrowheads="1"/>
          </p:cNvSpPr>
          <p:nvPr/>
        </p:nvSpPr>
        <p:spPr bwMode="auto">
          <a:xfrm>
            <a:off x="0" y="0"/>
            <a:ext cx="9144000" cy="6858000"/>
          </a:xfrm>
          <a:prstGeom prst="rect">
            <a:avLst/>
          </a:prstGeom>
          <a:gradFill rotWithShape="0">
            <a:gsLst>
              <a:gs pos="0">
                <a:schemeClr val="tx1"/>
              </a:gs>
              <a:gs pos="100000">
                <a:srgbClr val="777777"/>
              </a:gs>
            </a:gsLst>
            <a:lin ang="189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solidFill>
                <a:srgbClr val="000000"/>
              </a:solidFill>
              <a:latin typeface="Arial" panose="020B0604020202020204" pitchFamily="34" charset="0"/>
              <a:cs typeface="Arial" panose="020B0604020202020204" pitchFamily="34" charset="0"/>
            </a:endParaRPr>
          </a:p>
        </p:txBody>
      </p:sp>
      <p:pic>
        <p:nvPicPr>
          <p:cNvPr id="180226" name="Picture 1030" descr="M:\IMAGES\BIBLSTRY\NWTSTMNT\PAUL\NPLSO002.JPG"/>
          <p:cNvPicPr>
            <a:picLocks noChangeAspect="1" noChangeArrowheads="1"/>
          </p:cNvPicPr>
          <p:nvPr/>
        </p:nvPicPr>
        <p:blipFill>
          <a:blip r:embed="rId2">
            <a:lum bright="-36000" contrast="12000"/>
            <a:extLst>
              <a:ext uri="{28A0092B-C50C-407E-A947-70E740481C1C}">
                <a14:useLocalDpi xmlns:a14="http://schemas.microsoft.com/office/drawing/2010/main"/>
              </a:ext>
            </a:extLst>
          </a:blip>
          <a:srcRect/>
          <a:stretch>
            <a:fillRect/>
          </a:stretch>
        </p:blipFill>
        <p:spPr bwMode="auto">
          <a:xfrm>
            <a:off x="3390900" y="0"/>
            <a:ext cx="58293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3076" name="Rectangle 1028"/>
          <p:cNvSpPr>
            <a:spLocks noChangeArrowheads="1"/>
          </p:cNvSpPr>
          <p:nvPr/>
        </p:nvSpPr>
        <p:spPr bwMode="auto">
          <a:xfrm>
            <a:off x="228600" y="692697"/>
            <a:ext cx="3162300" cy="50405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t"/>
          <a:lstStyle/>
          <a:p>
            <a:pPr algn="r" defTabSz="457200" eaLnBrk="0" hangingPunct="0"/>
            <a:r>
              <a:rPr lang="ar-SA" sz="4000" b="1" dirty="0">
                <a:solidFill>
                  <a:srgbClr val="FFFFFF"/>
                </a:solidFill>
                <a:effectLst>
                  <a:glow rad="152400">
                    <a:srgbClr val="000000"/>
                  </a:glow>
                </a:effectLst>
                <a:latin typeface="Arial" panose="020B0604020202020204" pitchFamily="34" charset="0"/>
                <a:ea typeface="ＭＳ Ｐゴシック" pitchFamily="-108" charset="-128"/>
                <a:cs typeface="Arial" panose="020B0604020202020204" pitchFamily="34" charset="0"/>
              </a:rPr>
              <a:t>غلاطية ٦ : ٦</a:t>
            </a:r>
            <a:endParaRPr lang="en-US" sz="4000" b="1" dirty="0">
              <a:solidFill>
                <a:srgbClr val="FFFFFF"/>
              </a:solidFill>
              <a:effectLst>
                <a:glow rad="152400">
                  <a:srgbClr val="000000"/>
                </a:glow>
              </a:effectLst>
              <a:latin typeface="Arial" panose="020B0604020202020204" pitchFamily="34" charset="0"/>
              <a:ea typeface="ＭＳ Ｐゴシック" pitchFamily="-108" charset="-128"/>
              <a:cs typeface="Arial" panose="020B0604020202020204" pitchFamily="34" charset="0"/>
            </a:endParaRPr>
          </a:p>
          <a:p>
            <a:pPr algn="r" defTabSz="457200" eaLnBrk="0" hangingPunct="0"/>
            <a:endParaRPr lang="ar-SA" sz="4000" b="1" dirty="0">
              <a:solidFill>
                <a:srgbClr val="FFFFFF"/>
              </a:solidFill>
              <a:effectLst>
                <a:glow rad="152400">
                  <a:srgbClr val="000000"/>
                </a:glow>
              </a:effectLst>
              <a:latin typeface="Arial" panose="020B0604020202020204" pitchFamily="34" charset="0"/>
              <a:ea typeface="ＭＳ Ｐゴシック" pitchFamily="-108" charset="-128"/>
              <a:cs typeface="Arial" panose="020B0604020202020204" pitchFamily="34" charset="0"/>
            </a:endParaRPr>
          </a:p>
          <a:p>
            <a:pPr algn="r" defTabSz="457200" eaLnBrk="0" hangingPunct="0"/>
            <a:r>
              <a:rPr lang="ar-JO" sz="4000" b="1" dirty="0">
                <a:solidFill>
                  <a:srgbClr val="FFFFFF"/>
                </a:solidFill>
                <a:effectLst>
                  <a:glow rad="152400">
                    <a:srgbClr val="000000"/>
                  </a:glow>
                </a:effectLst>
                <a:latin typeface="Arial" panose="020B0604020202020204" pitchFamily="34" charset="0"/>
                <a:ea typeface="ＭＳ Ｐゴシック" pitchFamily="-108" charset="-128"/>
                <a:cs typeface="Arial" panose="020B0604020202020204" pitchFamily="34" charset="0"/>
              </a:rPr>
              <a:t>ولكن ليشارك الذي يتعلم الكلمة المعلم في جميع الخيرات.</a:t>
            </a:r>
            <a:r>
              <a:rPr lang="ar-SA" sz="4000" b="1" dirty="0">
                <a:solidFill>
                  <a:srgbClr val="FFFFFF"/>
                </a:solidFill>
                <a:effectLst>
                  <a:glow rad="152400">
                    <a:srgbClr val="000000"/>
                  </a:glow>
                </a:effectLst>
                <a:latin typeface="Arial" panose="020B0604020202020204" pitchFamily="34" charset="0"/>
                <a:ea typeface="ＭＳ Ｐゴシック" pitchFamily="-108" charset="-128"/>
                <a:cs typeface="Arial" panose="020B0604020202020204" pitchFamily="34" charset="0"/>
              </a:rPr>
              <a:t>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4" descr="C:\My Documents\My Pictures\Bible\Isr Animals\Israel 029.jpg"/>
          <p:cNvPicPr>
            <a:picLocks noChangeAspect="1" noChangeArrowheads="1"/>
          </p:cNvPicPr>
          <p:nvPr/>
        </p:nvPicPr>
        <p:blipFill>
          <a:blip r:embed="rId2" cstate="screen">
            <a:lum bright="-24000"/>
            <a:extLst>
              <a:ext uri="{28A0092B-C50C-407E-A947-70E740481C1C}">
                <a14:useLocalDpi xmlns:a14="http://schemas.microsoft.com/office/drawing/2010/main"/>
              </a:ext>
            </a:extLst>
          </a:blip>
          <a:srcRect/>
          <a:stretch>
            <a:fillRect/>
          </a:stretch>
        </p:blipFill>
        <p:spPr bwMode="auto">
          <a:xfrm>
            <a:off x="76200" y="0"/>
            <a:ext cx="901256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2114" name="Text Box 2"/>
          <p:cNvSpPr txBox="1">
            <a:spLocks noChangeArrowheads="1"/>
          </p:cNvSpPr>
          <p:nvPr/>
        </p:nvSpPr>
        <p:spPr bwMode="auto">
          <a:xfrm>
            <a:off x="76200" y="76200"/>
            <a:ext cx="3703712" cy="65211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pPr rtl="1"/>
            <a:r>
              <a:rPr lang="ar-SA" dirty="0">
                <a:latin typeface="Arial" panose="020B0604020202020204" pitchFamily="34" charset="0"/>
                <a:cs typeface="Arial" panose="020B0604020202020204" pitchFamily="34" charset="0"/>
              </a:rPr>
              <a:t>١ تسالونيكي ٢ : ٩</a:t>
            </a:r>
            <a:endParaRPr lang="en-US" dirty="0">
              <a:latin typeface="Arial" panose="020B0604020202020204" pitchFamily="34" charset="0"/>
              <a:cs typeface="Arial" panose="020B0604020202020204" pitchFamily="34" charset="0"/>
            </a:endParaRPr>
          </a:p>
          <a:p>
            <a:pPr rtl="1"/>
            <a:endParaRPr lang="ar-SA" dirty="0">
              <a:latin typeface="Arial" panose="020B0604020202020204" pitchFamily="34" charset="0"/>
              <a:cs typeface="Arial" panose="020B0604020202020204" pitchFamily="34" charset="0"/>
            </a:endParaRPr>
          </a:p>
          <a:p>
            <a:pPr algn="r" rtl="1"/>
            <a:r>
              <a:rPr lang="ar-SA" dirty="0">
                <a:latin typeface="Arial" panose="020B0604020202020204" pitchFamily="34" charset="0"/>
                <a:cs typeface="Arial" panose="020B0604020202020204" pitchFamily="34" charset="0"/>
              </a:rPr>
              <a:t>فإنكم تذكرون أيها الإخوة تعبنا وكدنا، إذ كنا نكرز لكم بإنجيل الله، ونحن عاملون ليلا ونهارا كي لا نثقل على أحد منكم.</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602114"/>
                                        </p:tgtEl>
                                        <p:attrNameLst>
                                          <p:attrName>style.visibility</p:attrName>
                                        </p:attrNameLst>
                                      </p:cBhvr>
                                      <p:to>
                                        <p:strVal val="visible"/>
                                      </p:to>
                                    </p:set>
                                    <p:animEffect transition="in" filter="dissolve">
                                      <p:cBhvr>
                                        <p:cTn id="7" dur="500"/>
                                        <p:tgtEl>
                                          <p:spTgt spid="602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114" grpId="0"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6" name="Rectangle 4"/>
          <p:cNvSpPr>
            <a:spLocks noChangeArrowheads="1"/>
          </p:cNvSpPr>
          <p:nvPr/>
        </p:nvSpPr>
        <p:spPr bwMode="auto">
          <a:xfrm>
            <a:off x="0" y="0"/>
            <a:ext cx="9144000" cy="6858000"/>
          </a:xfrm>
          <a:prstGeom prst="rect">
            <a:avLst/>
          </a:prstGeom>
          <a:gradFill rotWithShape="0">
            <a:gsLst>
              <a:gs pos="0">
                <a:srgbClr val="777777"/>
              </a:gs>
              <a:gs pos="50000">
                <a:schemeClr val="tx1"/>
              </a:gs>
              <a:gs pos="100000">
                <a:srgbClr val="777777"/>
              </a:gs>
            </a:gsLst>
            <a:lin ang="18900000" scaled="1"/>
          </a:gra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solidFill>
                <a:srgbClr val="000000"/>
              </a:solidFill>
              <a:cs typeface="+mn-cs"/>
            </a:endParaRPr>
          </a:p>
        </p:txBody>
      </p:sp>
      <p:pic>
        <p:nvPicPr>
          <p:cNvPr id="182274" name="Picture 3" descr="M:\IMAGES\BIBLSTRY\0TSTMNT\DAVID\ODVSO054.JPG"/>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4395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1634" name="Text Box 2"/>
          <p:cNvSpPr txBox="1">
            <a:spLocks noChangeArrowheads="1"/>
          </p:cNvSpPr>
          <p:nvPr/>
        </p:nvSpPr>
        <p:spPr bwMode="auto">
          <a:xfrm>
            <a:off x="4648200" y="457200"/>
            <a:ext cx="4495800" cy="62478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pPr rtl="1"/>
            <a:r>
              <a:rPr lang="ar-SA" dirty="0">
                <a:latin typeface="Arial" panose="020B0604020202020204" pitchFamily="34" charset="0"/>
                <a:cs typeface="Arial" panose="020B0604020202020204" pitchFamily="34" charset="0"/>
              </a:rPr>
              <a:t>١ صموئيل ٣٠ : ٢٤</a:t>
            </a:r>
            <a:endParaRPr lang="en-US" dirty="0">
              <a:latin typeface="Arial" panose="020B0604020202020204" pitchFamily="34" charset="0"/>
              <a:cs typeface="Arial" panose="020B0604020202020204" pitchFamily="34" charset="0"/>
            </a:endParaRPr>
          </a:p>
          <a:p>
            <a:pPr rtl="1"/>
            <a:endParaRPr lang="ar-SA" dirty="0">
              <a:latin typeface="Arial" panose="020B0604020202020204" pitchFamily="34" charset="0"/>
              <a:cs typeface="Arial" panose="020B0604020202020204" pitchFamily="34" charset="0"/>
            </a:endParaRPr>
          </a:p>
          <a:p>
            <a:pPr algn="r" rtl="1"/>
            <a:r>
              <a:rPr lang="ar-JO" dirty="0">
                <a:latin typeface="Arial" panose="020B0604020202020204" pitchFamily="34" charset="0"/>
                <a:cs typeface="Arial" panose="020B0604020202020204" pitchFamily="34" charset="0"/>
              </a:rPr>
              <a:t>ومن يسمع لكم في هذا الأمر؟ لأنه كنصيب النازل إلى الحرب نصيب الذي يقيم عند الأمتعة، فإنهم يقتسمون بالسوية.</a:t>
            </a:r>
            <a:r>
              <a:rPr lang="ar-SA" dirty="0">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3" descr="M:\CLIPART\PHOTOS\BACKGRND\COINS.JPG"/>
          <p:cNvPicPr>
            <a:picLocks noChangeAspect="1" noChangeArrowheads="1"/>
          </p:cNvPicPr>
          <p:nvPr/>
        </p:nvPicPr>
        <p:blipFill>
          <a:blip r:embed="rId2">
            <a:lum bright="-18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4706" name="Text Box 2"/>
          <p:cNvSpPr txBox="1">
            <a:spLocks noChangeArrowheads="1"/>
          </p:cNvSpPr>
          <p:nvPr/>
        </p:nvSpPr>
        <p:spPr bwMode="auto">
          <a:xfrm>
            <a:off x="1115616" y="2909888"/>
            <a:ext cx="6351984" cy="3785652"/>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pPr algn="r" rtl="1"/>
            <a:r>
              <a:rPr lang="ar-SA" dirty="0">
                <a:latin typeface="Arial" panose="020B0604020202020204" pitchFamily="34" charset="0"/>
                <a:cs typeface="Arial" panose="020B0604020202020204" pitchFamily="34" charset="0"/>
              </a:rPr>
              <a:t>فيلبي ٤ : ١٧</a:t>
            </a:r>
            <a:endParaRPr lang="en-US" dirty="0">
              <a:latin typeface="Arial" panose="020B0604020202020204" pitchFamily="34" charset="0"/>
              <a:cs typeface="Arial" panose="020B0604020202020204" pitchFamily="34" charset="0"/>
            </a:endParaRPr>
          </a:p>
          <a:p>
            <a:pPr algn="r" rtl="1"/>
            <a:endParaRPr lang="ar-SA" dirty="0">
              <a:latin typeface="Arial" panose="020B0604020202020204" pitchFamily="34" charset="0"/>
              <a:cs typeface="Arial" panose="020B0604020202020204" pitchFamily="34" charset="0"/>
            </a:endParaRPr>
          </a:p>
          <a:p>
            <a:pPr algn="r" rtl="1"/>
            <a:r>
              <a:rPr lang="ar-JO" dirty="0">
                <a:latin typeface="Arial" panose="020B0604020202020204" pitchFamily="34" charset="0"/>
                <a:cs typeface="Arial" panose="020B0604020202020204" pitchFamily="34" charset="0"/>
              </a:rPr>
              <a:t>ليس أني أطلب العطية بل أطلب الثمر المتكاثر لحسابكم.</a:t>
            </a:r>
            <a:r>
              <a:rPr lang="ar-SA" dirty="0">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rtl="1">
              <a:defRPr/>
            </a:pP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1. </a:t>
            </a:r>
            <a:r>
              <a:rPr lang="ar-SA" sz="4800" dirty="0">
                <a:effectLst>
                  <a:glow rad="127000">
                    <a:schemeClr val="tx1"/>
                  </a:glow>
                </a:effectLst>
                <a:ea typeface="ＭＳ Ｐゴシック" charset="0"/>
              </a:rPr>
              <a:t>مساندة المعلمين </a:t>
            </a:r>
            <a:r>
              <a:rPr lang="ar-SA" sz="4800" dirty="0">
                <a:solidFill>
                  <a:srgbClr val="FFFF00"/>
                </a:solidFill>
                <a:effectLst>
                  <a:glow rad="127000">
                    <a:schemeClr val="tx1"/>
                  </a:glow>
                </a:effectLst>
                <a:ea typeface="ＭＳ Ｐゴシック" charset="0"/>
              </a:rPr>
              <a:t>الحقيقي</a:t>
            </a:r>
            <a:r>
              <a:rPr lang="ar-JO" sz="4800" dirty="0">
                <a:solidFill>
                  <a:srgbClr val="FFFF00"/>
                </a:solidFill>
                <a:effectLst>
                  <a:glow rad="127000">
                    <a:schemeClr val="tx1"/>
                  </a:glow>
                </a:effectLst>
                <a:ea typeface="ＭＳ Ｐゴシック" charset="0"/>
              </a:rPr>
              <a:t>ي</a:t>
            </a:r>
            <a:r>
              <a:rPr lang="ar-SA" sz="4800" dirty="0">
                <a:solidFill>
                  <a:srgbClr val="FFFF00"/>
                </a:solidFill>
                <a:effectLst>
                  <a:glow rad="127000">
                    <a:schemeClr val="tx1"/>
                  </a:glow>
                </a:effectLst>
                <a:ea typeface="ＭＳ Ｐゴシック" charset="0"/>
              </a:rPr>
              <a:t>ن</a:t>
            </a:r>
            <a:r>
              <a:rPr lang="ar-JO" sz="4800" dirty="0">
                <a:solidFill>
                  <a:srgbClr val="FFFF00"/>
                </a:solidFill>
                <a:effectLst>
                  <a:glow rad="127000">
                    <a:schemeClr val="tx1"/>
                  </a:glow>
                </a:effectLst>
                <a:ea typeface="ＭＳ Ｐゴシック" charset="0"/>
              </a:rPr>
              <a:t> </a:t>
            </a:r>
            <a:r>
              <a:rPr lang="ar-JO" sz="4800" dirty="0">
                <a:effectLst>
                  <a:glow rad="127000">
                    <a:schemeClr val="tx1"/>
                  </a:glow>
                </a:effectLst>
                <a:ea typeface="ＭＳ Ｐゴシック" charset="0"/>
              </a:rPr>
              <a:t>(1-6)</a:t>
            </a:r>
            <a:r>
              <a:rPr lang="en-US" sz="4800" dirty="0">
                <a:effectLst>
                  <a:glow rad="127000">
                    <a:schemeClr val="tx1"/>
                  </a:glow>
                </a:effectLst>
                <a:ea typeface="ＭＳ Ｐゴシック" charset="0"/>
              </a:rPr>
              <a:t>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2977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028" descr="E:\IMAGES\NATRSEAS\NATURE\SKY\NNSSZ011.JPG"/>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76200" y="0"/>
            <a:ext cx="9067800" cy="725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427" name="Text Box 1027"/>
          <p:cNvSpPr txBox="1">
            <a:spLocks noChangeArrowheads="1"/>
          </p:cNvSpPr>
          <p:nvPr/>
        </p:nvSpPr>
        <p:spPr bwMode="auto">
          <a:xfrm>
            <a:off x="685800" y="365125"/>
            <a:ext cx="7924800" cy="314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pPr algn="r" rtl="1"/>
            <a:r>
              <a:rPr lang="ar-SA" dirty="0">
                <a:latin typeface="Arial" panose="020B0604020202020204" pitchFamily="34" charset="0"/>
                <a:cs typeface="Arial" panose="020B0604020202020204" pitchFamily="34" charset="0"/>
              </a:rPr>
              <a:t>لأن الله ليس بظالم حتى ينسى عملكم وتعب المحبة التي أظهرتموها نحو اسمه، إذ قد خدمتم القديسين وتخدمونهم.</a:t>
            </a:r>
          </a:p>
        </p:txBody>
      </p:sp>
      <p:sp>
        <p:nvSpPr>
          <p:cNvPr id="615429" name="Text Box 1029"/>
          <p:cNvSpPr txBox="1">
            <a:spLocks noChangeArrowheads="1"/>
          </p:cNvSpPr>
          <p:nvPr/>
        </p:nvSpPr>
        <p:spPr bwMode="auto">
          <a:xfrm>
            <a:off x="4067944" y="5334000"/>
            <a:ext cx="4695056" cy="687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pPr algn="r" rtl="1"/>
            <a:r>
              <a:rPr lang="ar-SA" sz="3600" dirty="0">
                <a:latin typeface="Arial" panose="020B0604020202020204" pitchFamily="34" charset="0"/>
                <a:cs typeface="Arial" panose="020B0604020202020204" pitchFamily="34" charset="0"/>
              </a:rPr>
              <a:t>عبرانيين ٦ : ١٠</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69" y="1628800"/>
            <a:ext cx="9144000" cy="420286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rtl="1">
              <a:defRPr/>
            </a:pP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2. </a:t>
            </a:r>
            <a:r>
              <a:rPr lang="ar-SA" sz="4800" dirty="0">
                <a:effectLst>
                  <a:glow rad="127000">
                    <a:schemeClr val="tx1"/>
                  </a:glow>
                </a:effectLst>
                <a:ea typeface="ＭＳ Ｐゴシック" charset="0"/>
              </a:rPr>
              <a:t>تجنب المعلمين </a:t>
            </a:r>
            <a:r>
              <a:rPr lang="ar-SA" sz="4800" dirty="0">
                <a:solidFill>
                  <a:srgbClr val="FFFF00"/>
                </a:solidFill>
                <a:effectLst>
                  <a:glow rad="127000">
                    <a:schemeClr val="tx1"/>
                  </a:glow>
                </a:effectLst>
                <a:ea typeface="ＭＳ Ｐゴシック" charset="0"/>
              </a:rPr>
              <a:t>الكذبة</a:t>
            </a:r>
            <a:r>
              <a:rPr lang="ar-SA" sz="4800" dirty="0">
                <a:effectLst>
                  <a:glow rad="127000">
                    <a:schemeClr val="tx1"/>
                  </a:glow>
                </a:effectLst>
                <a:ea typeface="ＭＳ Ｐゴシック" charset="0"/>
              </a:rPr>
              <a:t> </a:t>
            </a:r>
            <a:r>
              <a:rPr lang="ar-JO" sz="4800" dirty="0">
                <a:effectLst>
                  <a:glow rad="127000">
                    <a:schemeClr val="tx1"/>
                  </a:glow>
                </a:effectLst>
                <a:ea typeface="ＭＳ Ｐゴシック" charset="0"/>
              </a:rPr>
              <a:t>(7-13)</a:t>
            </a:r>
            <a:endParaRPr lang="en-US" sz="48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71F4F4BE-F466-3A47-89A7-8EB139C9EB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4175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idx="4294967295"/>
          </p:nvPr>
        </p:nvSpPr>
        <p:spPr>
          <a:xfrm>
            <a:off x="2843808" y="-590550"/>
            <a:ext cx="3187749" cy="533400"/>
          </a:xfrm>
          <a:solidFill>
            <a:schemeClr val="tx1"/>
          </a:solidFill>
        </p:spPr>
        <p:txBody>
          <a:bodyPr/>
          <a:lstStyle/>
          <a:p>
            <a:pPr algn="ctr" eaLnBrk="1" hangingPunct="1"/>
            <a:r>
              <a:rPr lang="en-US" sz="2800" b="1" dirty="0">
                <a:solidFill>
                  <a:srgbClr val="FFFFFF"/>
                </a:solidFill>
                <a:latin typeface="Arial" panose="020B0604020202020204" pitchFamily="34" charset="0"/>
                <a:ea typeface="ＭＳ Ｐゴシック" charset="0"/>
                <a:cs typeface="ＭＳ Ｐゴシック" charset="0"/>
              </a:rPr>
              <a:t>Keys</a:t>
            </a:r>
          </a:p>
        </p:txBody>
      </p:sp>
      <p:sp>
        <p:nvSpPr>
          <p:cNvPr id="130050" name="Text Box 60"/>
          <p:cNvSpPr txBox="1">
            <a:spLocks noChangeArrowheads="1"/>
          </p:cNvSpPr>
          <p:nvPr/>
        </p:nvSpPr>
        <p:spPr bwMode="auto">
          <a:xfrm>
            <a:off x="3364972" y="1220420"/>
            <a:ext cx="2374368" cy="1077218"/>
          </a:xfrm>
          <a:prstGeom prst="rect">
            <a:avLst/>
          </a:prstGeom>
          <a:solidFill>
            <a:srgbClr val="00009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sng"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الكلمة المفتاحية </a:t>
            </a:r>
            <a:br>
              <a:rPr kumimoji="0" lang="en-US" altLang="zh-CN" sz="3200" b="1" u="sng"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br>
            <a:r>
              <a:rPr kumimoji="0" lang="ar-SA" altLang="zh-CN"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الحدود</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10301" name="Text Box 61"/>
          <p:cNvSpPr txBox="1">
            <a:spLocks noChangeArrowheads="1"/>
          </p:cNvSpPr>
          <p:nvPr/>
        </p:nvSpPr>
        <p:spPr bwMode="auto">
          <a:xfrm>
            <a:off x="304800" y="2709495"/>
            <a:ext cx="8534400" cy="4031873"/>
          </a:xfrm>
          <a:prstGeom prst="rect">
            <a:avLst/>
          </a:prstGeom>
          <a:solidFill>
            <a:srgbClr val="000090"/>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3200" b="1" u="sng" dirty="0">
                <a:solidFill>
                  <a:srgbClr val="FFFFFF"/>
                </a:solidFill>
                <a:latin typeface="Arial" panose="020B0604020202020204" pitchFamily="34" charset="0"/>
                <a:ea typeface="宋体" charset="0"/>
                <a:cs typeface="Arial" panose="020B0604020202020204" pitchFamily="34" charset="0"/>
              </a:rPr>
              <a:t>الآ</a:t>
            </a:r>
            <a:r>
              <a:rPr kumimoji="0" lang="ar-SA" altLang="zh-CN" sz="3200" b="1" u="sng"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ية المفتاحية </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a:p>
            <a:pPr lvl="0" algn="ctr" eaLnBrk="1" hangingPunct="1">
              <a:defRPr/>
            </a:pPr>
            <a:r>
              <a:rPr lang="ar-SA" altLang="zh-CN" sz="3200" b="1" dirty="0">
                <a:solidFill>
                  <a:srgbClr val="FFFFFF"/>
                </a:solidFill>
                <a:latin typeface="Arial" panose="020B0604020202020204" pitchFamily="34" charset="0"/>
                <a:ea typeface="宋体" charset="0"/>
                <a:cs typeface="Arial" panose="020B0604020202020204" pitchFamily="34" charset="0"/>
              </a:rPr>
              <a:t>9 كل من تعدى ولم يثبت في تعليم المسيح فليس له الله</a:t>
            </a:r>
            <a:r>
              <a:rPr lang="ar-JO" altLang="zh-CN" sz="3200" b="1" dirty="0">
                <a:solidFill>
                  <a:srgbClr val="FFFFFF"/>
                </a:solidFill>
                <a:latin typeface="Arial" panose="020B0604020202020204" pitchFamily="34" charset="0"/>
                <a:ea typeface="宋体" charset="0"/>
                <a:cs typeface="Arial" panose="020B0604020202020204" pitchFamily="34" charset="0"/>
              </a:rPr>
              <a:t>،</a:t>
            </a:r>
            <a:r>
              <a:rPr lang="ar-SA" altLang="zh-CN" sz="3200" b="1" dirty="0">
                <a:solidFill>
                  <a:srgbClr val="FFFFFF"/>
                </a:solidFill>
                <a:latin typeface="Arial" panose="020B0604020202020204" pitchFamily="34" charset="0"/>
                <a:ea typeface="宋体" charset="0"/>
                <a:cs typeface="Arial" panose="020B0604020202020204" pitchFamily="34" charset="0"/>
              </a:rPr>
              <a:t> ومن يثبت في تعليم المسيح</a:t>
            </a:r>
            <a:r>
              <a:rPr lang="ar-JO" altLang="zh-CN" sz="3200" b="1" dirty="0">
                <a:solidFill>
                  <a:srgbClr val="FFFFFF"/>
                </a:solidFill>
                <a:latin typeface="Arial" panose="020B0604020202020204" pitchFamily="34" charset="0"/>
                <a:ea typeface="宋体" charset="0"/>
                <a:cs typeface="Arial" panose="020B0604020202020204" pitchFamily="34" charset="0"/>
              </a:rPr>
              <a:t>،</a:t>
            </a:r>
            <a:r>
              <a:rPr lang="ar-SA" altLang="zh-CN" sz="3200" b="1" dirty="0">
                <a:solidFill>
                  <a:srgbClr val="FFFFFF"/>
                </a:solidFill>
                <a:latin typeface="Arial" panose="020B0604020202020204" pitchFamily="34" charset="0"/>
                <a:ea typeface="宋体" charset="0"/>
                <a:cs typeface="Arial" panose="020B0604020202020204" pitchFamily="34" charset="0"/>
              </a:rPr>
              <a:t> فهذا له الآب وال</a:t>
            </a:r>
            <a:r>
              <a:rPr lang="ar-JO" altLang="zh-CN" sz="3200" b="1" dirty="0">
                <a:solidFill>
                  <a:srgbClr val="FFFFFF"/>
                </a:solidFill>
                <a:latin typeface="Arial" panose="020B0604020202020204" pitchFamily="34" charset="0"/>
                <a:ea typeface="宋体" charset="0"/>
                <a:cs typeface="Arial" panose="020B0604020202020204" pitchFamily="34" charset="0"/>
              </a:rPr>
              <a:t>إ</a:t>
            </a:r>
            <a:r>
              <a:rPr lang="ar-SA" altLang="zh-CN" sz="3200" b="1" dirty="0">
                <a:solidFill>
                  <a:srgbClr val="FFFFFF"/>
                </a:solidFill>
                <a:latin typeface="Arial" panose="020B0604020202020204" pitchFamily="34" charset="0"/>
                <a:ea typeface="宋体" charset="0"/>
                <a:cs typeface="Arial" panose="020B0604020202020204" pitchFamily="34" charset="0"/>
              </a:rPr>
              <a:t>بن جميعا</a:t>
            </a:r>
            <a:r>
              <a:rPr lang="ar-JO" altLang="zh-CN" sz="3200" b="1" dirty="0">
                <a:solidFill>
                  <a:srgbClr val="FFFFFF"/>
                </a:solidFill>
                <a:latin typeface="Arial" panose="020B0604020202020204" pitchFamily="34" charset="0"/>
                <a:ea typeface="宋体" charset="0"/>
                <a:cs typeface="Arial" panose="020B0604020202020204" pitchFamily="34" charset="0"/>
              </a:rPr>
              <a:t>ً 10 </a:t>
            </a:r>
            <a:r>
              <a:rPr lang="ar-SA" altLang="zh-CN" sz="3200" b="1" dirty="0">
                <a:solidFill>
                  <a:srgbClr val="FFFFFF"/>
                </a:solidFill>
                <a:latin typeface="Arial" panose="020B0604020202020204" pitchFamily="34" charset="0"/>
                <a:ea typeface="宋体" charset="0"/>
                <a:cs typeface="Arial" panose="020B0604020202020204" pitchFamily="34" charset="0"/>
              </a:rPr>
              <a:t>إن كان أحد يأتيكم، ولا يجيء بهذا التعليم، فلا تقبلوه في البيت، ولا تقولوا له سلام.</a:t>
            </a:r>
            <a:endParaRPr lang="en-US" altLang="zh-CN" sz="3200" b="1" dirty="0">
              <a:solidFill>
                <a:srgbClr val="FFFFFF"/>
              </a:solidFill>
              <a:latin typeface="Arial" panose="020B0604020202020204" pitchFamily="34" charset="0"/>
              <a:ea typeface="宋体" charset="0"/>
              <a:cs typeface="Arial" panose="020B0604020202020204" pitchFamily="34" charset="0"/>
            </a:endParaRPr>
          </a:p>
          <a:p>
            <a:pPr lvl="0" algn="ctr" eaLnBrk="1" hangingPunct="1">
              <a:defRPr/>
            </a:pP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٢ يوحنا ١ : ٩-١٠ </a:t>
            </a:r>
          </a:p>
        </p:txBody>
      </p:sp>
      <p:sp>
        <p:nvSpPr>
          <p:cNvPr id="130053" name="Text Box 7"/>
          <p:cNvSpPr txBox="1">
            <a:spLocks noChangeArrowheads="1"/>
          </p:cNvSpPr>
          <p:nvPr/>
        </p:nvSpPr>
        <p:spPr bwMode="auto">
          <a:xfrm>
            <a:off x="8413385" y="44450"/>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297</a:t>
            </a:r>
          </a:p>
        </p:txBody>
      </p:sp>
      <p:pic>
        <p:nvPicPr>
          <p:cNvPr id="5122" name="Picture 2">
            <a:extLst>
              <a:ext uri="{FF2B5EF4-FFF2-40B4-BE49-F238E27FC236}">
                <a16:creationId xmlns:a16="http://schemas.microsoft.com/office/drawing/2014/main" id="{BC6E14DE-65BD-474E-A31F-3ADD6EB1AF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527139"/>
            <a:ext cx="1598067" cy="159806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882291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01"/>
                                        </p:tgtEl>
                                        <p:attrNameLst>
                                          <p:attrName>style.visibility</p:attrName>
                                        </p:attrNameLst>
                                      </p:cBhvr>
                                      <p:to>
                                        <p:strVal val="visible"/>
                                      </p:to>
                                    </p:set>
                                    <p:anim calcmode="lin" valueType="num">
                                      <p:cBhvr additive="base">
                                        <p:cTn id="7" dur="500" fill="hold"/>
                                        <p:tgtEl>
                                          <p:spTgt spid="10301"/>
                                        </p:tgtEl>
                                        <p:attrNameLst>
                                          <p:attrName>ppt_x</p:attrName>
                                        </p:attrNameLst>
                                      </p:cBhvr>
                                      <p:tavLst>
                                        <p:tav tm="0">
                                          <p:val>
                                            <p:strVal val="#ppt_x"/>
                                          </p:val>
                                        </p:tav>
                                        <p:tav tm="100000">
                                          <p:val>
                                            <p:strVal val="#ppt_x"/>
                                          </p:val>
                                        </p:tav>
                                      </p:tavLst>
                                    </p:anim>
                                    <p:anim calcmode="lin" valueType="num">
                                      <p:cBhvr additive="base">
                                        <p:cTn id="8" dur="500" fill="hold"/>
                                        <p:tgtEl>
                                          <p:spTgt spid="10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 grpId="0" animBg="1"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03778" name="Picture 1" descr="dreamstime_370924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476250"/>
            <a:ext cx="9144000" cy="611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3779"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ar-JO" sz="2800" b="1" dirty="0">
                <a:solidFill>
                  <a:srgbClr val="FFFFFF"/>
                </a:solidFill>
                <a:latin typeface="Arial" panose="020B0604020202020204" pitchFamily="34" charset="0"/>
                <a:cs typeface="Arial" panose="020B0604020202020204" pitchFamily="34" charset="0"/>
              </a:rPr>
              <a:t>البيان الموجز</a:t>
            </a:r>
            <a:endParaRPr lang="en-US" sz="2800" b="1" dirty="0">
              <a:solidFill>
                <a:srgbClr val="FFFFFF"/>
              </a:solidFill>
              <a:latin typeface="Arial" panose="020B0604020202020204" pitchFamily="34" charset="0"/>
              <a:ea typeface="ＭＳ Ｐゴシック" charset="0"/>
              <a:cs typeface="ＭＳ Ｐゴシック" charset="0"/>
            </a:endParaRPr>
          </a:p>
        </p:txBody>
      </p:sp>
      <p:sp>
        <p:nvSpPr>
          <p:cNvPr id="203780" name="Text Box 3"/>
          <p:cNvSpPr txBox="1">
            <a:spLocks noChangeArrowheads="1"/>
          </p:cNvSpPr>
          <p:nvPr/>
        </p:nvSpPr>
        <p:spPr bwMode="auto">
          <a:xfrm>
            <a:off x="8357192" y="44450"/>
            <a:ext cx="665567"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300</a:t>
            </a:r>
            <a:endParaRPr lang="en-US" b="1" dirty="0">
              <a:solidFill>
                <a:srgbClr val="000000"/>
              </a:solidFill>
              <a:latin typeface="Arial" panose="020B0604020202020204" pitchFamily="34" charset="0"/>
            </a:endParaRPr>
          </a:p>
        </p:txBody>
      </p:sp>
      <p:sp>
        <p:nvSpPr>
          <p:cNvPr id="50180" name="Text Box 4"/>
          <p:cNvSpPr txBox="1">
            <a:spLocks noChangeArrowheads="1"/>
          </p:cNvSpPr>
          <p:nvPr/>
        </p:nvSpPr>
        <p:spPr bwMode="auto">
          <a:xfrm>
            <a:off x="1835150" y="1484313"/>
            <a:ext cx="5545138" cy="3046988"/>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SA" altLang="zh-CN" sz="3200" b="1" dirty="0">
                <a:solidFill>
                  <a:srgbClr val="FFFFFF"/>
                </a:solidFill>
                <a:latin typeface="Arial" panose="020B0604020202020204" pitchFamily="34" charset="0"/>
                <a:ea typeface="宋体" charset="0"/>
                <a:cs typeface="宋体" charset="0"/>
              </a:rPr>
              <a:t>يحث يوحنا </a:t>
            </a:r>
            <a:r>
              <a:rPr lang="ar-SA" altLang="zh-CN" sz="3200" b="1" dirty="0">
                <a:solidFill>
                  <a:srgbClr val="FFFF00"/>
                </a:solidFill>
                <a:latin typeface="Arial" panose="020B0604020202020204" pitchFamily="34" charset="0"/>
                <a:ea typeface="宋体" charset="0"/>
                <a:cs typeface="宋体" charset="0"/>
              </a:rPr>
              <a:t>بتحفظ</a:t>
            </a:r>
            <a:r>
              <a:rPr lang="ar-SA" altLang="zh-CN" sz="3200" b="1" dirty="0">
                <a:solidFill>
                  <a:srgbClr val="FFFFFF"/>
                </a:solidFill>
                <a:latin typeface="Arial" panose="020B0604020202020204" pitchFamily="34" charset="0"/>
                <a:ea typeface="宋体" charset="0"/>
                <a:cs typeface="宋体" charset="0"/>
              </a:rPr>
              <a:t> على محبة المرأة المسيحية وأطفالها</a:t>
            </a:r>
            <a:r>
              <a:rPr lang="ar-JO" altLang="zh-CN" sz="3200" b="1" dirty="0">
                <a:solidFill>
                  <a:srgbClr val="FFFFFF"/>
                </a:solidFill>
                <a:latin typeface="Arial" panose="020B0604020202020204" pitchFamily="34" charset="0"/>
                <a:ea typeface="宋体" charset="0"/>
                <a:cs typeface="宋体" charset="0"/>
              </a:rPr>
              <a:t>،</a:t>
            </a:r>
            <a:r>
              <a:rPr lang="ar-SA" altLang="zh-CN" sz="3200" b="1" dirty="0">
                <a:solidFill>
                  <a:srgbClr val="FFFFFF"/>
                </a:solidFill>
                <a:latin typeface="Arial" panose="020B0604020202020204" pitchFamily="34" charset="0"/>
                <a:ea typeface="宋体" charset="0"/>
                <a:cs typeface="宋体" charset="0"/>
              </a:rPr>
              <a:t> الذين يظهرون كرم الضيافة للمبشرين</a:t>
            </a:r>
            <a:r>
              <a:rPr lang="ar-JO" altLang="zh-CN" sz="3200" b="1" dirty="0">
                <a:solidFill>
                  <a:srgbClr val="FFFFFF"/>
                </a:solidFill>
                <a:latin typeface="Arial" panose="020B0604020202020204" pitchFamily="34" charset="0"/>
                <a:ea typeface="宋体" charset="0"/>
                <a:cs typeface="宋体" charset="0"/>
              </a:rPr>
              <a:t>،</a:t>
            </a:r>
            <a:r>
              <a:rPr lang="ar-SA" altLang="zh-CN" sz="3200" b="1" dirty="0">
                <a:solidFill>
                  <a:srgbClr val="FFFFFF"/>
                </a:solidFill>
                <a:latin typeface="Arial" panose="020B0604020202020204" pitchFamily="34" charset="0"/>
                <a:ea typeface="宋体" charset="0"/>
                <a:cs typeface="宋体" charset="0"/>
              </a:rPr>
              <a:t> ولكنهم بحاجة إلى تحذير بعدم تمديد الأمر نفسه للمعلمين الكذبة</a:t>
            </a:r>
            <a:r>
              <a:rPr lang="ar-JO" altLang="zh-CN" sz="3200" b="1" dirty="0">
                <a:solidFill>
                  <a:srgbClr val="FFFFFF"/>
                </a:solidFill>
                <a:latin typeface="Arial" panose="020B0604020202020204" pitchFamily="34" charset="0"/>
                <a:ea typeface="宋体" charset="0"/>
                <a:cs typeface="宋体" charset="0"/>
              </a:rPr>
              <a:t>،</a:t>
            </a:r>
            <a:r>
              <a:rPr lang="ar-SA" altLang="zh-CN" sz="3200" b="1" dirty="0">
                <a:solidFill>
                  <a:srgbClr val="FFFFFF"/>
                </a:solidFill>
                <a:latin typeface="Arial" panose="020B0604020202020204" pitchFamily="34" charset="0"/>
                <a:ea typeface="宋体" charset="0"/>
                <a:cs typeface="宋体" charset="0"/>
              </a:rPr>
              <a:t> للتحذير من </a:t>
            </a:r>
            <a:r>
              <a:rPr lang="ar-SA" altLang="zh-CN" sz="3200" b="1" dirty="0">
                <a:solidFill>
                  <a:srgbClr val="FFFF00"/>
                </a:solidFill>
                <a:latin typeface="Arial" panose="020B0604020202020204" pitchFamily="34" charset="0"/>
                <a:ea typeface="宋体" charset="0"/>
                <a:cs typeface="宋体" charset="0"/>
              </a:rPr>
              <a:t>المساعدة في انتشار البدع المدمرة.</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ppt_x"/>
                                          </p:val>
                                        </p:tav>
                                        <p:tav tm="100000">
                                          <p:val>
                                            <p:strVal val="#ppt_x"/>
                                          </p:val>
                                        </p:tav>
                                      </p:tavLst>
                                    </p:anim>
                                    <p:anim calcmode="lin" valueType="num">
                                      <p:cBhvr additive="base">
                                        <p:cTn id="8" dur="500" fill="hold"/>
                                        <p:tgtEl>
                                          <p:spTgt spid="501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0"/>
            <a:ext cx="9144000" cy="1231900"/>
          </a:xfrm>
          <a:effectLst>
            <a:outerShdw blurRad="63500" dist="35921" dir="2700000" algn="ctr" rotWithShape="0">
              <a:schemeClr val="tx2">
                <a:alpha val="74998"/>
              </a:schemeClr>
            </a:outerShdw>
          </a:effectLst>
        </p:spPr>
        <p:txBody>
          <a:bodyPr/>
          <a:lstStyle/>
          <a:p>
            <a:pPr>
              <a:defRPr/>
            </a:pPr>
            <a:r>
              <a:rPr lang="en-US" dirty="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000500" y="2492374"/>
            <a:ext cx="4970463" cy="417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pitchFamily="-108" charset="-128"/>
                <a:cs typeface="Arial" panose="020B0604020202020204" pitchFamily="34" charset="0"/>
              </a:rPr>
              <a:t>Shadowed</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cs typeface="ＭＳ Ｐゴシック" charset="0"/>
            </a:endParaRPr>
          </a:p>
        </p:txBody>
      </p:sp>
      <p:pic>
        <p:nvPicPr>
          <p:cNvPr id="20992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79475" y="0"/>
            <a:ext cx="10023475" cy="3709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9924"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775325" y="2298700"/>
            <a:ext cx="3267075" cy="445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0180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0"/>
            <a:ext cx="9144000" cy="1231900"/>
          </a:xfrm>
          <a:effectLst>
            <a:outerShdw blurRad="63500" dist="35921" dir="2700000" algn="ctr" rotWithShape="0">
              <a:schemeClr val="tx2">
                <a:alpha val="74998"/>
              </a:schemeClr>
            </a:outerShdw>
          </a:effectLst>
        </p:spPr>
        <p:txBody>
          <a:bodyPr/>
          <a:lstStyle/>
          <a:p>
            <a:pPr>
              <a:defRPr/>
            </a:pPr>
            <a:r>
              <a:rPr lang="en-US" dirty="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0" y="1701801"/>
            <a:ext cx="9144000" cy="157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pitchFamily="-108" charset="-128"/>
                <a:cs typeface="Arial" panose="020B0604020202020204" pitchFamily="34" charset="0"/>
              </a:rPr>
              <a:t>الأطروحة: يجب أن تُدمّر الأرض</a:t>
            </a:r>
            <a:endPar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pitchFamily="-108" charset="-128"/>
                <a:cs typeface="Arial" panose="020B0604020202020204" pitchFamily="34" charset="0"/>
              </a:rPr>
              <a:t> بسبب عدم اهتمام الإنسان</a:t>
            </a:r>
            <a:endPar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pitchFamily="-108" charset="-128"/>
                <a:cs typeface="Arial" panose="020B0604020202020204" pitchFamily="34" charset="0"/>
              </a:rPr>
              <a:t> بالبيئة</a:t>
            </a:r>
            <a:r>
              <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pitchFamily="-108" charset="-128"/>
                <a:cs typeface="Arial" panose="020B0604020202020204" pitchFamily="34" charset="0"/>
              </a:rPr>
              <a:t>.</a:t>
            </a:r>
            <a:r>
              <a:rPr kumimoji="0" lang="ar-SA"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pitchFamily="-108" charset="-128"/>
                <a:cs typeface="Arial" panose="020B0604020202020204" pitchFamily="34" charset="0"/>
              </a:rPr>
              <a:t> </a:t>
            </a:r>
            <a:endParaRPr kumimoji="0" lang="en-US"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211972"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40000" y="192088"/>
            <a:ext cx="4006850" cy="1287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47800"/>
            <a:ext cx="9120188"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23950" y="5626100"/>
            <a:ext cx="9144000" cy="1231900"/>
          </a:xfrm>
          <a:effectLst>
            <a:outerShdw blurRad="63500" dist="35921" dir="2700000" algn="ctr" rotWithShape="0">
              <a:schemeClr val="tx2">
                <a:alpha val="74998"/>
              </a:schemeClr>
            </a:outerShdw>
          </a:effectLst>
        </p:spPr>
        <p:txBody>
          <a:bodyPr/>
          <a:lstStyle/>
          <a:p>
            <a:pPr>
              <a:defRPr/>
            </a:pPr>
            <a:r>
              <a:rPr lang="ar-JO" sz="4000" kern="1200" dirty="0">
                <a:effectLst>
                  <a:glow rad="152400">
                    <a:schemeClr val="tx1"/>
                  </a:glow>
                </a:effectLst>
              </a:rPr>
              <a:t>المنتج الملحد دارين أرنوفسكي</a:t>
            </a:r>
            <a:endParaRPr lang="en-US" sz="4000" kern="1200" dirty="0">
              <a:effectLst>
                <a:glow rad="152400">
                  <a:schemeClr val="tx1"/>
                </a:glow>
              </a:effectLst>
            </a:endParaRPr>
          </a:p>
        </p:txBody>
      </p:sp>
      <p:pic>
        <p:nvPicPr>
          <p:cNvPr id="214019"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40000" y="192088"/>
            <a:ext cx="4006850" cy="1287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6"/>
          <p:cNvSpPr txBox="1">
            <a:spLocks noChangeArrowheads="1"/>
          </p:cNvSpPr>
          <p:nvPr/>
        </p:nvSpPr>
        <p:spPr bwMode="auto">
          <a:xfrm>
            <a:off x="5330170" y="2350636"/>
            <a:ext cx="3789879" cy="21949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pitchFamily="-108" charset="-128"/>
                <a:cs typeface="Arial" panose="020B0604020202020204" pitchFamily="34" charset="0"/>
              </a:rPr>
              <a:t>أصغر فيلم كتابي من الكتاب المقدس تم إنتاجه على الإطلاق.</a:t>
            </a:r>
            <a:endParaRPr kumimoji="0" lang="en-US"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pitchFamily="-108" charset="-128"/>
              <a:cs typeface="Arial" panose="020B0604020202020204" pitchFamily="34"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5950" y="1479550"/>
            <a:ext cx="77089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0"/>
            <a:ext cx="9144000" cy="1231900"/>
          </a:xfrm>
          <a:effectLst>
            <a:outerShdw blurRad="63500" dist="35921" dir="2700000" algn="ctr" rotWithShape="0">
              <a:schemeClr val="tx2">
                <a:alpha val="74998"/>
              </a:schemeClr>
            </a:outerShdw>
          </a:effectLst>
        </p:spPr>
        <p:txBody>
          <a:bodyPr/>
          <a:lstStyle/>
          <a:p>
            <a:pPr>
              <a:defRPr/>
            </a:pPr>
            <a:r>
              <a:rPr lang="en-US" dirty="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5055707" y="2492374"/>
            <a:ext cx="3915256" cy="417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pitchFamily="-108" charset="-128"/>
                <a:cs typeface="Arial" panose="020B0604020202020204" pitchFamily="34" charset="0"/>
              </a:rPr>
              <a:t>هل يجب على</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المسيحيين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مشاهدته؟</a:t>
            </a:r>
            <a:endParaRPr kumimoji="0" lang="en-US" sz="44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216068"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40000" y="192088"/>
            <a:ext cx="4006850" cy="1287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685800" y="0"/>
            <a:ext cx="7772400" cy="762000"/>
          </a:xfrm>
        </p:spPr>
        <p:txBody>
          <a:bodyPr/>
          <a:lstStyle/>
          <a:p>
            <a:pPr eaLnBrk="1" hangingPunct="1">
              <a:defRPr/>
            </a:pPr>
            <a:r>
              <a:rPr lang="ar-JO" b="1" dirty="0">
                <a:solidFill>
                  <a:srgbClr val="FFFFFF"/>
                </a:solidFill>
                <a:latin typeface="Arial" panose="020B0604020202020204" pitchFamily="34" charset="0"/>
                <a:ea typeface="ＭＳ Ｐゴシック" charset="0"/>
                <a:cs typeface="Arial" panose="020B0604020202020204" pitchFamily="34" charset="0"/>
              </a:rPr>
              <a:t>مدح فيلم نوح</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49605" name="Rectangle 5"/>
          <p:cNvSpPr>
            <a:spLocks noChangeArrowheads="1"/>
          </p:cNvSpPr>
          <p:nvPr/>
        </p:nvSpPr>
        <p:spPr bwMode="auto">
          <a:xfrm>
            <a:off x="2954478" y="885332"/>
            <a:ext cx="6010010" cy="5452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صرح جِم دالي رئيس تحرير </a:t>
            </a:r>
            <a:r>
              <a:rPr kumimoji="0" lang="ar-SA"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Times New Roman" charset="0"/>
              </a:rPr>
              <a:t>مجلة التركيز على الأسرة</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a:p>
            <a:pPr marL="0" marR="0" lvl="0" indent="0" algn="ct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أن فيلم (نوح) هو تفسير إبداعي للقصة الكتابية</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 التي تسمح لنا </a:t>
            </a:r>
            <a:r>
              <a:rPr kumimoji="0" lang="ar-SA"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Times New Roman" charset="0"/>
              </a:rPr>
              <a:t>بتخيل الصراعات العميقة التي ربما تصارع معها نوح</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Times New Roman" charset="0"/>
              </a:rPr>
              <a:t>،</a:t>
            </a:r>
            <a:r>
              <a:rPr kumimoji="0" lang="ar-SA"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Times New Roman" charset="0"/>
              </a:rPr>
              <a:t> عندما استجاب لدعوة الله في حياته</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a:p>
            <a:pPr marL="0" marR="0" lvl="0" indent="0" algn="ct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 </a:t>
            </a:r>
            <a:r>
              <a:rPr kumimoji="0" lang="ar-SA"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Times New Roman" charset="0"/>
              </a:rPr>
              <a:t>تمنح هذه الرؤية السينمائية لفيلم نوح</a:t>
            </a:r>
            <a:r>
              <a:rPr lang="ar-JO" sz="2800" b="1" dirty="0">
                <a:solidFill>
                  <a:srgbClr val="FFFF00"/>
                </a:solidFill>
                <a:latin typeface="Arial" panose="020B0604020202020204" pitchFamily="34" charset="0"/>
                <a:cs typeface="Times New Roman" charset="0"/>
              </a:rPr>
              <a:t>،</a:t>
            </a:r>
            <a:endPar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Times New Roman" charset="0"/>
            </a:endParaRPr>
          </a:p>
          <a:p>
            <a:pPr marL="0" marR="0" lvl="0" indent="0" algn="ct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ar-SA"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Times New Roman" charset="0"/>
              </a:rPr>
              <a:t> فرصة عظيمة للمسيحيين لإشراك ثقافتنا</a:t>
            </a:r>
            <a:endPar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Times New Roman" charset="0"/>
            </a:endParaRPr>
          </a:p>
          <a:p>
            <a:pPr marL="0" marR="0" lvl="0" indent="0" algn="ct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ar-SA"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Times New Roman" charset="0"/>
              </a:rPr>
              <a:t> مع نوح الكتابي</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 وإجراء محادثات مع</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a:p>
            <a:pPr marL="0" marR="0" lvl="0" indent="0" algn="ct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 الأصدقاء والعائلة</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a:p>
            <a:pPr marL="0" marR="0" lvl="0" indent="0" algn="ct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 حول المسائل ذات المدلول الأبدي.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marL="0" marR="0" lvl="0" indent="0" algn="ct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en-US" sz="120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rPr>
              <a:t>https://</a:t>
            </a:r>
            <a:r>
              <a:rPr kumimoji="0" lang="en-US" sz="1200" u="none" strike="noStrike" kern="1200" cap="none" spc="0" normalizeH="0" baseline="0" noProof="0" dirty="0" err="1">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rPr>
              <a:t>en.wikipedia.org</a:t>
            </a:r>
            <a:r>
              <a:rPr kumimoji="0" lang="en-US" sz="120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rPr>
              <a:t>/wiki/Noah_%282014_film%29#Test_screenings</a:t>
            </a:r>
            <a:endParaRPr kumimoji="0" lang="en-US" altLang="zh-CN" sz="120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endParaRPr>
          </a:p>
        </p:txBody>
      </p:sp>
      <p:pic>
        <p:nvPicPr>
          <p:cNvPr id="218117"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17600"/>
            <a:ext cx="2954338" cy="444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685800" y="0"/>
            <a:ext cx="7772400" cy="762000"/>
          </a:xfrm>
        </p:spPr>
        <p:txBody>
          <a:bodyPr/>
          <a:lstStyle/>
          <a:p>
            <a:pPr eaLnBrk="1" hangingPunct="1">
              <a:defRPr/>
            </a:pPr>
            <a:r>
              <a:rPr lang="ar-JO" b="1" dirty="0">
                <a:solidFill>
                  <a:srgbClr val="FFFFFF"/>
                </a:solidFill>
                <a:latin typeface="Arial" panose="020B0604020202020204" pitchFamily="34" charset="0"/>
                <a:ea typeface="ＭＳ Ｐゴシック" charset="0"/>
                <a:cs typeface="Arial" panose="020B0604020202020204" pitchFamily="34" charset="0"/>
              </a:rPr>
              <a:t>انتقادات لفيلم نوح</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marL="0" marR="0" lvl="0" indent="0" algn="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en-US" sz="120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rPr>
              <a:t>http://</a:t>
            </a:r>
            <a:r>
              <a:rPr kumimoji="0" lang="en-US" sz="1200" u="none" strike="noStrike" kern="1200" cap="none" spc="0" normalizeH="0" baseline="0" noProof="0" dirty="0" err="1">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rPr>
              <a:t>time.com</a:t>
            </a:r>
            <a:r>
              <a:rPr kumimoji="0" lang="en-US" sz="120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rPr>
              <a:t>/42274/ken-ham-the-unbiblical-</a:t>
            </a:r>
            <a:r>
              <a:rPr kumimoji="0" lang="en-US" sz="1200" u="none" strike="noStrike" kern="1200" cap="none" spc="0" normalizeH="0" baseline="0" noProof="0" dirty="0" err="1">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rPr>
              <a:t>noah</a:t>
            </a:r>
            <a:r>
              <a:rPr kumimoji="0" lang="en-US" sz="120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rPr>
              <a:t>-is-a-fable-of-a-film/</a:t>
            </a:r>
            <a:endParaRPr kumimoji="0" lang="en-US" altLang="zh-CN" sz="120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endParaRPr>
          </a:p>
        </p:txBody>
      </p:sp>
      <p:sp>
        <p:nvSpPr>
          <p:cNvPr id="1049605" name="Rectangle 5"/>
          <p:cNvSpPr>
            <a:spLocks noChangeArrowheads="1"/>
          </p:cNvSpPr>
          <p:nvPr/>
        </p:nvSpPr>
        <p:spPr bwMode="auto">
          <a:xfrm>
            <a:off x="33478" y="885332"/>
            <a:ext cx="5690650" cy="5452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ar-SA" sz="2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كين هام (الإجابات في سفر التكوين):</a:t>
            </a:r>
          </a:p>
          <a:p>
            <a:pPr marL="0" marR="0" lvl="0" indent="0" algn="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ar-SA" sz="2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أيض</a:t>
            </a:r>
            <a:r>
              <a:rPr kumimoji="0" lang="ar-JO" sz="2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بينما تم تصوير شر الإنسان</a:t>
            </a:r>
            <a:r>
              <a:rPr lang="ar-JO" sz="2800" b="1" dirty="0">
                <a:solidFill>
                  <a:srgbClr val="FFFFFF"/>
                </a:solidFill>
                <a:effectLst>
                  <a:glow rad="254000">
                    <a:srgbClr val="000000"/>
                  </a:glow>
                </a:effectLst>
                <a:latin typeface="Arial" panose="020B0604020202020204" pitchFamily="34" charset="0"/>
                <a:cs typeface="Arial" panose="020B0604020202020204" pitchFamily="34" charset="0"/>
              </a:rPr>
              <a:t> </a:t>
            </a:r>
            <a:r>
              <a:rPr kumimoji="0" lang="ar-SA" sz="2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المستفحل،</a:t>
            </a:r>
            <a:r>
              <a:rPr kumimoji="0" lang="ar-JO" sz="2800" b="1" u="none" strike="noStrike" kern="1200" cap="none" spc="0" normalizeH="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2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كانت الخطية الحقيقية</a:t>
            </a:r>
            <a:r>
              <a:rPr lang="ar-JO" sz="2800" b="1" dirty="0">
                <a:solidFill>
                  <a:srgbClr val="FFFFFF"/>
                </a:solidFill>
                <a:effectLst>
                  <a:glow rad="254000">
                    <a:srgbClr val="000000"/>
                  </a:glow>
                </a:effectLst>
                <a:latin typeface="Arial" panose="020B0604020202020204" pitchFamily="34" charset="0"/>
                <a:cs typeface="Arial" panose="020B0604020202020204" pitchFamily="34" charset="0"/>
              </a:rPr>
              <a:t> </a:t>
            </a:r>
            <a:r>
              <a:rPr kumimoji="0" lang="ar-SA" sz="2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التي ظهرت في الفيلم هي</a:t>
            </a:r>
            <a:endParaRPr kumimoji="0" lang="ar-JO" sz="2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ar-SA" sz="2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تدمير الناس للأرض</a:t>
            </a:r>
            <a:r>
              <a:rPr lang="ar-JO" sz="2800" b="1" dirty="0">
                <a:solidFill>
                  <a:srgbClr val="FFFFFF"/>
                </a:solidFill>
                <a:effectLst>
                  <a:glow rad="254000">
                    <a:srgbClr val="000000"/>
                  </a:glow>
                </a:effectLst>
                <a:latin typeface="Arial" panose="020B0604020202020204" pitchFamily="34" charset="0"/>
                <a:cs typeface="Arial" panose="020B0604020202020204" pitchFamily="34" charset="0"/>
              </a:rPr>
              <a:t>، </a:t>
            </a:r>
            <a:r>
              <a:rPr kumimoji="0" lang="ar-SA" sz="2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يغيب عن الرسالة</a:t>
            </a:r>
            <a:r>
              <a:rPr lang="ar-JO" sz="2800" b="1" dirty="0">
                <a:solidFill>
                  <a:srgbClr val="FFFFFF"/>
                </a:solidFill>
                <a:effectLst>
                  <a:glow rad="254000">
                    <a:srgbClr val="000000"/>
                  </a:glow>
                </a:effectLst>
                <a:latin typeface="Arial" panose="020B0604020202020204" pitchFamily="34" charset="0"/>
                <a:cs typeface="Arial" panose="020B0604020202020204" pitchFamily="34" charset="0"/>
              </a:rPr>
              <a:t> </a:t>
            </a:r>
            <a:r>
              <a:rPr kumimoji="0" lang="ar-SA" sz="2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البيئية المتطرفة للفيلم أن</a:t>
            </a:r>
            <a:r>
              <a:rPr lang="ar-JO" sz="2800" b="1" dirty="0">
                <a:solidFill>
                  <a:srgbClr val="FFFFFF"/>
                </a:solidFill>
                <a:effectLst>
                  <a:glow rad="254000">
                    <a:srgbClr val="000000"/>
                  </a:glow>
                </a:effectLst>
                <a:latin typeface="Arial" panose="020B0604020202020204" pitchFamily="34" charset="0"/>
                <a:cs typeface="Arial" panose="020B0604020202020204" pitchFamily="34" charset="0"/>
              </a:rPr>
              <a:t> </a:t>
            </a:r>
            <a:r>
              <a:rPr kumimoji="0" lang="ar-SA" sz="2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الخطايا الفعلية لأناس ما قبل الطوفان كانت التمرد على الله</a:t>
            </a:r>
            <a:r>
              <a:rPr lang="ar-JO" sz="2800" b="1" dirty="0">
                <a:solidFill>
                  <a:srgbClr val="FFFFFF"/>
                </a:solidFill>
                <a:effectLst>
                  <a:glow rad="254000">
                    <a:srgbClr val="000000"/>
                  </a:glow>
                </a:effectLst>
                <a:latin typeface="Arial" panose="020B0604020202020204" pitchFamily="34" charset="0"/>
                <a:cs typeface="Arial" panose="020B0604020202020204" pitchFamily="34" charset="0"/>
              </a:rPr>
              <a:t> </a:t>
            </a:r>
            <a:r>
              <a:rPr kumimoji="0" lang="ar-SA" sz="2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وهمجية الإنسان ضد الإنسان.</a:t>
            </a:r>
          </a:p>
        </p:txBody>
      </p:sp>
      <p:pic>
        <p:nvPicPr>
          <p:cNvPr id="220165"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34100" y="1079500"/>
            <a:ext cx="2984500" cy="298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34" y="1556792"/>
            <a:ext cx="9144000" cy="420286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rtl="1">
              <a:defRPr/>
            </a:pP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2. </a:t>
            </a:r>
            <a:r>
              <a:rPr lang="ar-SA" sz="4800" dirty="0">
                <a:effectLst>
                  <a:glow rad="127000">
                    <a:schemeClr val="tx1"/>
                  </a:glow>
                </a:effectLst>
                <a:ea typeface="ＭＳ Ｐゴシック" charset="0"/>
              </a:rPr>
              <a:t>تجنب المعلمين </a:t>
            </a:r>
            <a:r>
              <a:rPr lang="ar-SA" sz="4800" dirty="0">
                <a:solidFill>
                  <a:srgbClr val="FFFF00"/>
                </a:solidFill>
                <a:effectLst>
                  <a:glow rad="127000">
                    <a:schemeClr val="tx1"/>
                  </a:glow>
                </a:effectLst>
                <a:ea typeface="ＭＳ Ｐゴシック" charset="0"/>
              </a:rPr>
              <a:t>الكذب</a:t>
            </a:r>
            <a:r>
              <a:rPr lang="ar-JO" sz="4800" dirty="0">
                <a:solidFill>
                  <a:srgbClr val="FFFF00"/>
                </a:solidFill>
                <a:effectLst>
                  <a:glow rad="127000">
                    <a:schemeClr val="tx1"/>
                  </a:glow>
                </a:effectLst>
                <a:ea typeface="ＭＳ Ｐゴシック" charset="0"/>
              </a:rPr>
              <a:t>ة </a:t>
            </a:r>
            <a:r>
              <a:rPr lang="ar-JO" sz="4800" dirty="0">
                <a:effectLst>
                  <a:glow rad="127000">
                    <a:schemeClr val="tx1"/>
                  </a:glow>
                </a:effectLst>
                <a:ea typeface="ＭＳ Ｐゴシック" charset="0"/>
              </a:rPr>
              <a:t>(7-13)</a:t>
            </a:r>
            <a:endParaRPr lang="en-US" sz="48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71F4F4BE-F466-3A47-89A7-8EB139C9EB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9253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a:xfrm>
            <a:off x="3923928" y="515485"/>
            <a:ext cx="4643264" cy="1143000"/>
          </a:xfrm>
        </p:spPr>
        <p:txBody>
          <a:bodyPr/>
          <a:lstStyle/>
          <a:p>
            <a:pPr algn="r" eaLnBrk="1" hangingPunct="1"/>
            <a:r>
              <a:rPr lang="ar-SA" b="1" dirty="0">
                <a:latin typeface="Arial" panose="020B0604020202020204" pitchFamily="34" charset="0"/>
                <a:ea typeface="ＭＳ Ｐゴシック" charset="0"/>
                <a:cs typeface="Arial" panose="020B0604020202020204" pitchFamily="34" charset="0"/>
              </a:rPr>
              <a:t>كيف يساعد المسيحيون الهرطقة؟ </a:t>
            </a:r>
            <a:endParaRPr lang="en-US" b="1" dirty="0">
              <a:latin typeface="Arial" panose="020B0604020202020204" pitchFamily="34" charset="0"/>
              <a:ea typeface="ＭＳ Ｐゴシック" charset="0"/>
              <a:cs typeface="Arial" panose="020B0604020202020204" pitchFamily="34" charset="0"/>
            </a:endParaRPr>
          </a:p>
        </p:txBody>
      </p:sp>
      <p:sp>
        <p:nvSpPr>
          <p:cNvPr id="26627" name="Rectangle 3"/>
          <p:cNvSpPr>
            <a:spLocks noGrp="1" noChangeArrowheads="1"/>
          </p:cNvSpPr>
          <p:nvPr>
            <p:ph type="body" idx="1"/>
          </p:nvPr>
        </p:nvSpPr>
        <p:spPr>
          <a:xfrm>
            <a:off x="803448" y="2482850"/>
            <a:ext cx="8377065" cy="4114800"/>
          </a:xfrm>
        </p:spPr>
        <p:txBody>
          <a:bodyPr/>
          <a:lstStyle/>
          <a:p>
            <a:pPr algn="r" rtl="1" eaLnBrk="1" hangingPunct="1"/>
            <a:r>
              <a:rPr lang="ar-SA" dirty="0">
                <a:ea typeface="ＭＳ Ｐゴシック" charset="0"/>
                <a:cs typeface="Arial" panose="020B0604020202020204" pitchFamily="34" charset="0"/>
              </a:rPr>
              <a:t>التشجيع المتكرر للمهرطقين </a:t>
            </a:r>
            <a:endParaRPr lang="en-US" dirty="0">
              <a:ea typeface="ＭＳ Ｐゴシック" charset="0"/>
              <a:cs typeface="Arial" panose="020B0604020202020204" pitchFamily="34" charset="0"/>
            </a:endParaRPr>
          </a:p>
          <a:p>
            <a:pPr algn="r" rtl="1" eaLnBrk="1" hangingPunct="1"/>
            <a:r>
              <a:rPr lang="ar-JO" dirty="0">
                <a:ea typeface="ＭＳ Ｐゴシック" charset="0"/>
                <a:cs typeface="Arial" panose="020B0604020202020204" pitchFamily="34" charset="0"/>
              </a:rPr>
              <a:t>إ</a:t>
            </a:r>
            <a:r>
              <a:rPr lang="ar-SA" dirty="0">
                <a:ea typeface="ＭＳ Ｐゴシック" charset="0"/>
                <a:cs typeface="Arial" panose="020B0604020202020204" pitchFamily="34" charset="0"/>
              </a:rPr>
              <a:t>عطاء اموال للطوائف </a:t>
            </a:r>
            <a:r>
              <a:rPr lang="ar-JO" dirty="0">
                <a:ea typeface="ＭＳ Ｐゴシック" charset="0"/>
                <a:cs typeface="Arial" panose="020B0604020202020204" pitchFamily="34" charset="0"/>
              </a:rPr>
              <a:t>أ</a:t>
            </a:r>
            <a:r>
              <a:rPr lang="ar-SA" dirty="0">
                <a:ea typeface="ＭＳ Ｐゴシック" charset="0"/>
                <a:cs typeface="Arial" panose="020B0604020202020204" pitchFamily="34" charset="0"/>
              </a:rPr>
              <a:t>و ال</a:t>
            </a:r>
            <a:r>
              <a:rPr lang="ar-JO" dirty="0">
                <a:ea typeface="ＭＳ Ｐゴシック" charset="0"/>
                <a:cs typeface="Arial" panose="020B0604020202020204" pitchFamily="34" charset="0"/>
              </a:rPr>
              <a:t>بدع </a:t>
            </a:r>
            <a:r>
              <a:rPr lang="ar-SA" dirty="0">
                <a:ea typeface="ＭＳ Ｐゴシック" charset="0"/>
                <a:cs typeface="Arial" panose="020B0604020202020204" pitchFamily="34" charset="0"/>
              </a:rPr>
              <a:t>(وعاظ ومبشرين اليوتيوب) </a:t>
            </a:r>
            <a:endParaRPr lang="en-US" dirty="0">
              <a:ea typeface="ＭＳ Ｐゴシック" charset="0"/>
              <a:cs typeface="Arial" panose="020B0604020202020204" pitchFamily="34" charset="0"/>
            </a:endParaRPr>
          </a:p>
          <a:p>
            <a:pPr algn="r" rtl="1" eaLnBrk="1" hangingPunct="1"/>
            <a:r>
              <a:rPr lang="ar-SA" dirty="0">
                <a:ea typeface="ＭＳ Ｐゴシック" charset="0"/>
                <a:cs typeface="Arial" panose="020B0604020202020204" pitchFamily="34" charset="0"/>
              </a:rPr>
              <a:t>شراء كتب  المهرطقين </a:t>
            </a:r>
            <a:endParaRPr lang="en-US" dirty="0">
              <a:ea typeface="ＭＳ Ｐゴシック" charset="0"/>
              <a:cs typeface="Arial" panose="020B0604020202020204" pitchFamily="34" charset="0"/>
            </a:endParaRPr>
          </a:p>
          <a:p>
            <a:pPr algn="r" rtl="1" eaLnBrk="1" hangingPunct="1"/>
            <a:r>
              <a:rPr lang="ar-SA" dirty="0">
                <a:ea typeface="ＭＳ Ｐゴシック" charset="0"/>
                <a:cs typeface="Arial" panose="020B0604020202020204" pitchFamily="34" charset="0"/>
              </a:rPr>
              <a:t>حضور </a:t>
            </a:r>
            <a:r>
              <a:rPr lang="ar-JO" dirty="0">
                <a:ea typeface="ＭＳ Ｐゴシック" charset="0"/>
                <a:cs typeface="Arial" panose="020B0604020202020204" pitchFamily="34" charset="0"/>
              </a:rPr>
              <a:t>أ</a:t>
            </a:r>
            <a:r>
              <a:rPr lang="ar-SA" dirty="0">
                <a:ea typeface="ＭＳ Ｐゴシック" charset="0"/>
                <a:cs typeface="Arial" panose="020B0604020202020204" pitchFamily="34" charset="0"/>
              </a:rPr>
              <a:t>فلام تنتهك الكتاب المقدس </a:t>
            </a:r>
            <a:endParaRPr lang="en-US" dirty="0">
              <a:ea typeface="ＭＳ Ｐゴシック" charset="0"/>
              <a:cs typeface="Arial" panose="020B0604020202020204" pitchFamily="34" charset="0"/>
            </a:endParaRPr>
          </a:p>
          <a:p>
            <a:pPr algn="r" rtl="1" eaLnBrk="1" hangingPunct="1"/>
            <a:r>
              <a:rPr lang="ar-SA" dirty="0">
                <a:ea typeface="ＭＳ Ｐゴシック" charset="0"/>
                <a:cs typeface="Arial" panose="020B0604020202020204" pitchFamily="34" charset="0"/>
              </a:rPr>
              <a:t>قبول كتب من مبشرين كذبة </a:t>
            </a:r>
            <a:endParaRPr lang="en-US" dirty="0">
              <a:ea typeface="ＭＳ Ｐゴシック" charset="0"/>
              <a:cs typeface="Arial" panose="020B0604020202020204" pitchFamily="34" charset="0"/>
            </a:endParaRPr>
          </a:p>
        </p:txBody>
      </p:sp>
      <p:pic>
        <p:nvPicPr>
          <p:cNvPr id="26628" name="Picture 4" descr="j02053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rot="20233983">
            <a:off x="1087577" y="396528"/>
            <a:ext cx="2862262" cy="204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2212" name="Text Box 7"/>
          <p:cNvSpPr txBox="1">
            <a:spLocks noChangeArrowheads="1"/>
          </p:cNvSpPr>
          <p:nvPr/>
        </p:nvSpPr>
        <p:spPr bwMode="auto">
          <a:xfrm>
            <a:off x="8410981"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297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B441B640-0984-1D43-8BD5-1EAFF9D5982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09406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to="" calcmode="lin" valueType="num">
                                      <p:cBhvr>
                                        <p:cTn id="7" dur="1" fill="hold"/>
                                        <p:tgtEl>
                                          <p:spTgt spid="2662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 to="" calcmode="lin" valueType="num">
                                      <p:cBhvr>
                                        <p:cTn id="12" dur="1" fill="hold"/>
                                        <p:tgtEl>
                                          <p:spTgt spid="26627">
                                            <p:txEl>
                                              <p:pRg st="1" end="1"/>
                                            </p:txEl>
                                          </p:spTgt>
                                        </p:tgtEl>
                                        <p:attrNameLst>
                                          <p:attrName/>
                                        </p:attrNameLst>
                                      </p:cBhvr>
                                    </p:anim>
                                  </p:childTnLst>
                                </p:cTn>
                              </p:par>
                              <p:par>
                                <p:cTn id="13" presetID="15" presetClass="entr" presetSubtype="0" fill="hold" nodeType="withEffect">
                                  <p:stCondLst>
                                    <p:cond delay="0"/>
                                  </p:stCondLst>
                                  <p:childTnLst>
                                    <p:set>
                                      <p:cBhvr>
                                        <p:cTn id="14" dur="1" fill="hold">
                                          <p:stCondLst>
                                            <p:cond delay="0"/>
                                          </p:stCondLst>
                                        </p:cTn>
                                        <p:tgtEl>
                                          <p:spTgt spid="26628"/>
                                        </p:tgtEl>
                                        <p:attrNameLst>
                                          <p:attrName>style.visibility</p:attrName>
                                        </p:attrNameLst>
                                      </p:cBhvr>
                                      <p:to>
                                        <p:strVal val="visible"/>
                                      </p:to>
                                    </p:set>
                                    <p:anim calcmode="lin" valueType="num">
                                      <p:cBhvr>
                                        <p:cTn id="15" dur="1000" fill="hold"/>
                                        <p:tgtEl>
                                          <p:spTgt spid="26628"/>
                                        </p:tgtEl>
                                        <p:attrNameLst>
                                          <p:attrName>ppt_w</p:attrName>
                                        </p:attrNameLst>
                                      </p:cBhvr>
                                      <p:tavLst>
                                        <p:tav tm="0">
                                          <p:val>
                                            <p:fltVal val="0"/>
                                          </p:val>
                                        </p:tav>
                                        <p:tav tm="100000">
                                          <p:val>
                                            <p:strVal val="#ppt_w"/>
                                          </p:val>
                                        </p:tav>
                                      </p:tavLst>
                                    </p:anim>
                                    <p:anim calcmode="lin" valueType="num">
                                      <p:cBhvr>
                                        <p:cTn id="16" dur="1000" fill="hold"/>
                                        <p:tgtEl>
                                          <p:spTgt spid="26628"/>
                                        </p:tgtEl>
                                        <p:attrNameLst>
                                          <p:attrName>ppt_h</p:attrName>
                                        </p:attrNameLst>
                                      </p:cBhvr>
                                      <p:tavLst>
                                        <p:tav tm="0">
                                          <p:val>
                                            <p:fltVal val="0"/>
                                          </p:val>
                                        </p:tav>
                                        <p:tav tm="100000">
                                          <p:val>
                                            <p:strVal val="#ppt_h"/>
                                          </p:val>
                                        </p:tav>
                                      </p:tavLst>
                                    </p:anim>
                                    <p:anim calcmode="lin" valueType="num">
                                      <p:cBhvr>
                                        <p:cTn id="17" dur="1000" fill="hold"/>
                                        <p:tgtEl>
                                          <p:spTgt spid="2662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66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26627">
                                            <p:txEl>
                                              <p:pRg st="2" end="2"/>
                                            </p:txEl>
                                          </p:spTgt>
                                        </p:tgtEl>
                                        <p:attrNameLst>
                                          <p:attrName>style.visibility</p:attrName>
                                        </p:attrNameLst>
                                      </p:cBhvr>
                                      <p:to>
                                        <p:strVal val="visible"/>
                                      </p:to>
                                    </p:set>
                                    <p:anim to="" calcmode="lin" valueType="num">
                                      <p:cBhvr>
                                        <p:cTn id="23" dur="1" fill="hold"/>
                                        <p:tgtEl>
                                          <p:spTgt spid="26627">
                                            <p:txEl>
                                              <p:pRg st="2" end="2"/>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26627">
                                            <p:txEl>
                                              <p:pRg st="3" end="3"/>
                                            </p:txEl>
                                          </p:spTgt>
                                        </p:tgtEl>
                                        <p:attrNameLst>
                                          <p:attrName>style.visibility</p:attrName>
                                        </p:attrNameLst>
                                      </p:cBhvr>
                                      <p:to>
                                        <p:strVal val="visible"/>
                                      </p:to>
                                    </p:set>
                                    <p:anim to="" calcmode="lin" valueType="num">
                                      <p:cBhvr>
                                        <p:cTn id="28" dur="1" fill="hold"/>
                                        <p:tgtEl>
                                          <p:spTgt spid="26627">
                                            <p:txEl>
                                              <p:pRg st="3" end="3"/>
                                            </p:txEl>
                                          </p:spTgt>
                                        </p:tgtEl>
                                        <p:attrNameLst>
                                          <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26627">
                                            <p:txEl>
                                              <p:pRg st="4" end="4"/>
                                            </p:txEl>
                                          </p:spTgt>
                                        </p:tgtEl>
                                        <p:attrNameLst>
                                          <p:attrName>style.visibility</p:attrName>
                                        </p:attrNameLst>
                                      </p:cBhvr>
                                      <p:to>
                                        <p:strVal val="visible"/>
                                      </p:to>
                                    </p:set>
                                    <p:anim to="" calcmode="lin" valueType="num">
                                      <p:cBhvr>
                                        <p:cTn id="33" dur="1" fill="hold"/>
                                        <p:tgtEl>
                                          <p:spTgt spid="26627">
                                            <p:txEl>
                                              <p:pRg st="4" end="4"/>
                                            </p:txEl>
                                          </p:spTgt>
                                        </p:tgtEl>
                                        <p:attrNameLst>
                                          <p:attrName/>
                                        </p:attrNameLst>
                                      </p:cBhvr>
                                    </p:anim>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6" grpId="0"/>
    </p:bldLst>
  </p:timing>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idx="4294967295"/>
          </p:nvPr>
        </p:nvSpPr>
        <p:spPr>
          <a:xfrm>
            <a:off x="2209800" y="152400"/>
            <a:ext cx="4724400" cy="609600"/>
          </a:xfrm>
          <a:solidFill>
            <a:schemeClr val="bg1"/>
          </a:solidFill>
        </p:spPr>
        <p:txBody>
          <a:bodyPr/>
          <a:lstStyle/>
          <a:p>
            <a:pPr algn="ct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ماذا يعني كل هذا؟</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28355" name="Text Box 3"/>
          <p:cNvSpPr txBox="1">
            <a:spLocks noChangeArrowheads="1"/>
          </p:cNvSpPr>
          <p:nvPr/>
        </p:nvSpPr>
        <p:spPr bwMode="auto">
          <a:xfrm>
            <a:off x="8410981" y="44450"/>
            <a:ext cx="70403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297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228356" name="Picture 7" descr="watchtower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838200"/>
            <a:ext cx="3832225"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8" name="Text Box 6"/>
          <p:cNvSpPr txBox="1">
            <a:spLocks noChangeArrowheads="1"/>
          </p:cNvSpPr>
          <p:nvPr/>
        </p:nvSpPr>
        <p:spPr bwMode="auto">
          <a:xfrm>
            <a:off x="3794125" y="2714625"/>
            <a:ext cx="5121275" cy="3046988"/>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أنت برج المراقبة</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لا تشارك أو تشجع بأي شكل من الأشكال البوذية، أو الإسلام، أو الهندوسية، أو المورمونية، أو شهود يهوه أو أي ديانة كاذبة أخرى.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blinds(horizontal)">
                                      <p:cBhvr>
                                        <p:cTn id="7"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54781284"/>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وعظ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5345" name="Rectangle 2"/>
          <p:cNvSpPr>
            <a:spLocks noGrp="1" noChangeArrowheads="1"/>
          </p:cNvSpPr>
          <p:nvPr>
            <p:ph type="title" idx="4294967295"/>
          </p:nvPr>
        </p:nvSpPr>
        <p:spPr>
          <a:xfrm>
            <a:off x="3200400" y="228600"/>
            <a:ext cx="2743200" cy="533400"/>
          </a:xfrm>
          <a:solidFill>
            <a:schemeClr val="bg1"/>
          </a:solidFill>
        </p:spPr>
        <p:txBody>
          <a:bodyPr/>
          <a:lstStyle/>
          <a:p>
            <a:pPr algn="ct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العنوان</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85346" name="Text Box 4"/>
          <p:cNvSpPr txBox="1">
            <a:spLocks noChangeArrowheads="1"/>
          </p:cNvSpPr>
          <p:nvPr/>
        </p:nvSpPr>
        <p:spPr bwMode="auto">
          <a:xfrm>
            <a:off x="8410981"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298</a:t>
            </a:r>
            <a:endParaRPr lang="en-US" b="1" dirty="0">
              <a:solidFill>
                <a:srgbClr val="000000"/>
              </a:solidFill>
              <a:latin typeface="Arial" panose="020B0604020202020204" pitchFamily="34" charset="0"/>
              <a:cs typeface="Arial" panose="020B0604020202020204" pitchFamily="34" charset="0"/>
            </a:endParaRPr>
          </a:p>
        </p:txBody>
      </p:sp>
      <p:sp>
        <p:nvSpPr>
          <p:cNvPr id="185347" name="Text Box 6"/>
          <p:cNvSpPr txBox="1">
            <a:spLocks noChangeArrowheads="1"/>
          </p:cNvSpPr>
          <p:nvPr/>
        </p:nvSpPr>
        <p:spPr bwMode="auto">
          <a:xfrm>
            <a:off x="1676400" y="1592263"/>
            <a:ext cx="5791200" cy="2554545"/>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panose="020B0604020202020204" pitchFamily="34" charset="0"/>
                <a:ea typeface="宋体" charset="0"/>
                <a:cs typeface="Arial" panose="020B0604020202020204" pitchFamily="34" charset="0"/>
              </a:rPr>
              <a:t>العنوان اليوناني</a:t>
            </a:r>
            <a:endParaRPr lang="en-US" altLang="zh-CN" sz="3200" b="1" dirty="0">
              <a:solidFill>
                <a:srgbClr val="FFFFFF"/>
              </a:solidFill>
              <a:latin typeface="Arial" panose="020B0604020202020204" pitchFamily="34" charset="0"/>
              <a:ea typeface="宋体" charset="0"/>
              <a:cs typeface="Arial" panose="020B0604020202020204" pitchFamily="34" charset="0"/>
            </a:endParaRPr>
          </a:p>
          <a:p>
            <a:pPr algn="ctr" eaLnBrk="1" hangingPunct="1"/>
            <a:r>
              <a:rPr lang="en-US" altLang="zh-CN" sz="3200" b="1" dirty="0">
                <a:solidFill>
                  <a:srgbClr val="FFFFFF"/>
                </a:solidFill>
                <a:latin typeface="Arial" panose="020B0604020202020204" pitchFamily="34" charset="0"/>
                <a:ea typeface="宋体" charset="0"/>
                <a:cs typeface="Arial" panose="020B0604020202020204" pitchFamily="34" charset="0"/>
              </a:rPr>
              <a:t>(                  </a:t>
            </a:r>
            <a:r>
              <a:rPr lang="ar-JO" altLang="zh-CN" sz="3200" b="1" dirty="0">
                <a:solidFill>
                  <a:srgbClr val="FFFFFF"/>
                </a:solidFill>
                <a:latin typeface="Arial" panose="020B0604020202020204" pitchFamily="34" charset="0"/>
                <a:ea typeface="宋体" charset="0"/>
                <a:cs typeface="Arial" panose="020B0604020202020204" pitchFamily="34" charset="0"/>
              </a:rPr>
              <a:t>يوحنا الثانية)</a:t>
            </a:r>
            <a:r>
              <a:rPr lang="en-US" altLang="zh-CN" sz="3200" b="1" dirty="0">
                <a:solidFill>
                  <a:srgbClr val="FFFFFF"/>
                </a:solidFill>
                <a:latin typeface="Arial" panose="020B0604020202020204" pitchFamily="34" charset="0"/>
                <a:ea typeface="宋体" charset="0"/>
                <a:cs typeface="Arial" panose="020B0604020202020204" pitchFamily="34" charset="0"/>
              </a:rPr>
              <a:t>)</a:t>
            </a:r>
          </a:p>
          <a:p>
            <a:pPr algn="ctr" eaLnBrk="1" hangingPunct="1"/>
            <a:r>
              <a:rPr lang="ar-JO" altLang="zh-CN" sz="3200" b="1" dirty="0">
                <a:solidFill>
                  <a:srgbClr val="FFFFFF"/>
                </a:solidFill>
                <a:latin typeface="Arial" panose="020B0604020202020204" pitchFamily="34" charset="0"/>
                <a:ea typeface="宋体" charset="0"/>
                <a:cs typeface="Arial" panose="020B0604020202020204" pitchFamily="34" charset="0"/>
              </a:rPr>
              <a:t>يتبع الممارسة المعيارية في تسمية الرسائل العامة بغسم مؤلفيها ويميز هذه الرسالة عن رسالتي يوحنا الأخريين.</a:t>
            </a:r>
            <a:endParaRPr lang="en-US" altLang="zh-CN" sz="3200" b="1" dirty="0">
              <a:solidFill>
                <a:srgbClr val="FFFFFF"/>
              </a:solidFill>
              <a:latin typeface="Arial" panose="020B0604020202020204" pitchFamily="34" charset="0"/>
              <a:ea typeface="宋体" charset="0"/>
              <a:cs typeface="Arial" panose="020B0604020202020204" pitchFamily="34" charset="0"/>
            </a:endParaRPr>
          </a:p>
        </p:txBody>
      </p:sp>
      <p:pic>
        <p:nvPicPr>
          <p:cNvPr id="185348" name="Picture 1" descr="check box on white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1188" y="260350"/>
            <a:ext cx="2063750" cy="168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a:extLst>
              <a:ext uri="{FF2B5EF4-FFF2-40B4-BE49-F238E27FC236}">
                <a16:creationId xmlns:a16="http://schemas.microsoft.com/office/drawing/2014/main" id="{3B168FBF-54A3-F53E-C36B-369C927EA9DA}"/>
              </a:ext>
            </a:extLst>
          </p:cNvPr>
          <p:cNvPicPr>
            <a:picLocks noChangeAspect="1"/>
          </p:cNvPicPr>
          <p:nvPr/>
        </p:nvPicPr>
        <p:blipFill>
          <a:blip r:embed="rId5"/>
          <a:stretch>
            <a:fillRect/>
          </a:stretch>
        </p:blipFill>
        <p:spPr>
          <a:xfrm>
            <a:off x="2082428" y="2217812"/>
            <a:ext cx="1841500" cy="419100"/>
          </a:xfrm>
          <a:prstGeom prst="rect">
            <a:avLst/>
          </a:prstGeom>
        </p:spPr>
      </p:pic>
    </p:spTree>
  </p:cSld>
  <p:clrMapOvr>
    <a:overrideClrMapping bg1="dk2" tx1="lt1" bg2="dk1" tx2="lt2" accent1="accent1" accent2="accent2" accent3="accent3" accent4="accent4" accent5="accent5" accent6="accent6" hlink="hlink" folHlink="folHlink"/>
  </p:clrMapOvr>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7393"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التأليف</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87394" name="Text Box 4"/>
          <p:cNvSpPr txBox="1">
            <a:spLocks noChangeArrowheads="1"/>
          </p:cNvSpPr>
          <p:nvPr/>
        </p:nvSpPr>
        <p:spPr bwMode="auto">
          <a:xfrm>
            <a:off x="8410981"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298</a:t>
            </a:r>
            <a:endParaRPr lang="en-US" b="1" dirty="0">
              <a:solidFill>
                <a:srgbClr val="000000"/>
              </a:solidFill>
              <a:latin typeface="Arial" panose="020B0604020202020204" pitchFamily="34" charset="0"/>
              <a:cs typeface="Arial" panose="020B0604020202020204" pitchFamily="34" charset="0"/>
            </a:endParaRPr>
          </a:p>
        </p:txBody>
      </p:sp>
      <p:sp>
        <p:nvSpPr>
          <p:cNvPr id="12294" name="Text Box 6"/>
          <p:cNvSpPr txBox="1">
            <a:spLocks noChangeArrowheads="1"/>
          </p:cNvSpPr>
          <p:nvPr/>
        </p:nvSpPr>
        <p:spPr bwMode="auto">
          <a:xfrm>
            <a:off x="304800" y="914400"/>
            <a:ext cx="4113213" cy="4419600"/>
          </a:xfrm>
          <a:prstGeom prst="rect">
            <a:avLst/>
          </a:prstGeom>
          <a:gradFill rotWithShape="1">
            <a:gsLst>
              <a:gs pos="0">
                <a:srgbClr val="000099"/>
              </a:gs>
              <a:gs pos="100000">
                <a:srgbClr val="800080"/>
              </a:gs>
            </a:gsLst>
            <a:lin ang="5400000" scaled="1"/>
          </a:gra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JO" altLang="zh-CN" sz="2600" b="1" u="sng" dirty="0">
                <a:latin typeface="Arial" panose="020B0604020202020204" pitchFamily="34" charset="0"/>
                <a:ea typeface="宋体" charset="0"/>
                <a:cs typeface="Arial" panose="020B0604020202020204" pitchFamily="34" charset="0"/>
              </a:rPr>
              <a:t>الدليل الخارجي</a:t>
            </a:r>
            <a:endParaRPr lang="en-US" altLang="zh-CN" sz="2600" b="1" u="sng" dirty="0">
              <a:latin typeface="Arial" panose="020B0604020202020204" pitchFamily="34" charset="0"/>
              <a:ea typeface="宋体" charset="0"/>
              <a:cs typeface="Arial" panose="020B0604020202020204" pitchFamily="34" charset="0"/>
            </a:endParaRPr>
          </a:p>
          <a:p>
            <a:pPr algn="ctr" eaLnBrk="1" hangingPunct="1">
              <a:buFont typeface="Wingdings" charset="0"/>
              <a:buNone/>
            </a:pPr>
            <a:r>
              <a:rPr lang="ar-JO" altLang="zh-CN" sz="2600" b="1" dirty="0">
                <a:latin typeface="Arial" panose="020B0604020202020204" pitchFamily="34" charset="0"/>
                <a:ea typeface="宋体" charset="0"/>
                <a:cs typeface="Arial" panose="020B0604020202020204" pitchFamily="34" charset="0"/>
              </a:rPr>
              <a:t>لطالما نظر تقليد الكنيسة إلى هذه الرسالة على أنها من قلم الرسول يوحنا. كان قائد كنيسة أفسس في آسيا الصغرى، وكاتب الإنجيل ويوحنا الأولى، ويوحنا الثالثة، ورؤيا يوحنا.</a:t>
            </a:r>
            <a:r>
              <a:rPr lang="en-US" altLang="zh-CN" sz="2600" b="1" dirty="0">
                <a:latin typeface="Arial" panose="020B0604020202020204" pitchFamily="34" charset="0"/>
                <a:ea typeface="宋体" charset="0"/>
                <a:cs typeface="Arial" panose="020B0604020202020204" pitchFamily="34" charset="0"/>
              </a:rPr>
              <a:t> </a:t>
            </a:r>
          </a:p>
        </p:txBody>
      </p:sp>
      <p:sp>
        <p:nvSpPr>
          <p:cNvPr id="12295" name="Text Box 7"/>
          <p:cNvSpPr txBox="1">
            <a:spLocks noChangeArrowheads="1"/>
          </p:cNvSpPr>
          <p:nvPr/>
        </p:nvSpPr>
        <p:spPr bwMode="auto">
          <a:xfrm>
            <a:off x="4572000" y="914400"/>
            <a:ext cx="4343400" cy="5943600"/>
          </a:xfrm>
          <a:prstGeom prst="rect">
            <a:avLst/>
          </a:prstGeom>
          <a:gradFill rotWithShape="1">
            <a:gsLst>
              <a:gs pos="0">
                <a:srgbClr val="000099"/>
              </a:gs>
              <a:gs pos="100000">
                <a:srgbClr val="800080"/>
              </a:gs>
            </a:gsLst>
            <a:lin ang="5400000" scaled="1"/>
          </a:gra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JO" altLang="zh-CN" sz="2600" b="1" u="sng" dirty="0">
                <a:latin typeface="Arial" panose="020B0604020202020204" pitchFamily="34" charset="0"/>
                <a:ea typeface="宋体" charset="0"/>
                <a:cs typeface="Arial" panose="020B0604020202020204" pitchFamily="34" charset="0"/>
              </a:rPr>
              <a:t>الدليل الداخلي</a:t>
            </a:r>
            <a:endParaRPr lang="en-US" altLang="zh-CN" sz="2600" b="1" dirty="0">
              <a:latin typeface="Arial" panose="020B0604020202020204" pitchFamily="34" charset="0"/>
              <a:ea typeface="宋体" charset="0"/>
              <a:cs typeface="Arial" panose="020B0604020202020204" pitchFamily="34" charset="0"/>
            </a:endParaRPr>
          </a:p>
          <a:p>
            <a:pPr algn="r" rtl="1" eaLnBrk="1" hangingPunct="1">
              <a:buFont typeface="Wingdings" charset="0"/>
              <a:buChar char="Ø"/>
            </a:pPr>
            <a:r>
              <a:rPr lang="ar-JO" altLang="zh-CN" sz="2600" b="1" dirty="0">
                <a:latin typeface="Arial" panose="020B0604020202020204" pitchFamily="34" charset="0"/>
                <a:ea typeface="宋体" charset="0"/>
                <a:cs typeface="Arial" panose="020B0604020202020204" pitchFamily="34" charset="0"/>
              </a:rPr>
              <a:t>إن تسمية الشيخ (ع 1) كانت تعتبر </a:t>
            </a:r>
          </a:p>
          <a:p>
            <a:pPr algn="r" rtl="1" eaLnBrk="1" hangingPunct="1"/>
            <a:r>
              <a:rPr lang="ar-JO" altLang="zh-CN" sz="2600" b="1" dirty="0">
                <a:latin typeface="Arial" panose="020B0604020202020204" pitchFamily="34" charset="0"/>
                <a:ea typeface="宋体" charset="0"/>
                <a:cs typeface="Arial" panose="020B0604020202020204" pitchFamily="34" charset="0"/>
              </a:rPr>
              <a:t>   دائماً تسمية أخرى ليوحنا حتى </a:t>
            </a:r>
          </a:p>
          <a:p>
            <a:pPr algn="r" rtl="1" eaLnBrk="1" hangingPunct="1"/>
            <a:r>
              <a:rPr lang="ar-JO" altLang="zh-CN" sz="2600" b="1" dirty="0">
                <a:latin typeface="Arial" panose="020B0604020202020204" pitchFamily="34" charset="0"/>
                <a:ea typeface="宋体" charset="0"/>
                <a:cs typeface="Arial" panose="020B0604020202020204" pitchFamily="34" charset="0"/>
              </a:rPr>
              <a:t>   ظهور العلم الليبرالي.</a:t>
            </a:r>
            <a:r>
              <a:rPr lang="en-US" altLang="zh-CN" sz="2600" b="1" dirty="0">
                <a:latin typeface="Arial" panose="020B0604020202020204" pitchFamily="34" charset="0"/>
                <a:ea typeface="宋体" charset="0"/>
                <a:cs typeface="Arial" panose="020B0604020202020204" pitchFamily="34" charset="0"/>
              </a:rPr>
              <a:t> </a:t>
            </a:r>
          </a:p>
          <a:p>
            <a:pPr algn="r" rtl="1" eaLnBrk="1" hangingPunct="1">
              <a:buFont typeface="Wingdings" charset="0"/>
              <a:buChar char="Ø"/>
            </a:pPr>
            <a:r>
              <a:rPr lang="ar-JO" altLang="zh-CN" sz="2600" b="1" dirty="0">
                <a:latin typeface="Arial" panose="020B0604020202020204" pitchFamily="34" charset="0"/>
                <a:ea typeface="宋体" charset="0"/>
                <a:cs typeface="Arial" panose="020B0604020202020204" pitchFamily="34" charset="0"/>
              </a:rPr>
              <a:t>مواضيع مثل المحبة والفرح والحق </a:t>
            </a:r>
          </a:p>
          <a:p>
            <a:pPr algn="r" rtl="1" eaLnBrk="1" hangingPunct="1"/>
            <a:r>
              <a:rPr lang="ar-JO" altLang="zh-CN" sz="2600" b="1" dirty="0">
                <a:latin typeface="Arial" panose="020B0604020202020204" pitchFamily="34" charset="0"/>
                <a:ea typeface="宋体" charset="0"/>
                <a:cs typeface="Arial" panose="020B0604020202020204" pitchFamily="34" charset="0"/>
              </a:rPr>
              <a:t>   وضد المسيح تحمل تشابهاً ملحوظاً </a:t>
            </a:r>
          </a:p>
          <a:p>
            <a:pPr algn="r" rtl="1" eaLnBrk="1" hangingPunct="1"/>
            <a:r>
              <a:rPr lang="ar-JO" altLang="zh-CN" sz="2600" b="1" dirty="0">
                <a:latin typeface="Arial" panose="020B0604020202020204" pitchFamily="34" charset="0"/>
                <a:ea typeface="宋体" charset="0"/>
                <a:cs typeface="Arial" panose="020B0604020202020204" pitchFamily="34" charset="0"/>
              </a:rPr>
              <a:t>   في التركيز كما في يوحنا الأولى </a:t>
            </a:r>
          </a:p>
          <a:p>
            <a:pPr algn="r" rtl="1" eaLnBrk="1" hangingPunct="1"/>
            <a:r>
              <a:rPr lang="ar-JO" altLang="zh-CN" sz="2600" b="1" dirty="0">
                <a:latin typeface="Arial" panose="020B0604020202020204" pitchFamily="34" charset="0"/>
                <a:ea typeface="宋体" charset="0"/>
                <a:cs typeface="Arial" panose="020B0604020202020204" pitchFamily="34" charset="0"/>
              </a:rPr>
              <a:t>   وإنجيل يوحنا.</a:t>
            </a:r>
            <a:endParaRPr lang="en-US" altLang="zh-CN" sz="2600" b="1" dirty="0">
              <a:latin typeface="Arial" panose="020B0604020202020204" pitchFamily="34" charset="0"/>
              <a:ea typeface="宋体"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additive="base">
                                        <p:cTn id="7" dur="500" fill="hold"/>
                                        <p:tgtEl>
                                          <p:spTgt spid="12294"/>
                                        </p:tgtEl>
                                        <p:attrNameLst>
                                          <p:attrName>ppt_x</p:attrName>
                                        </p:attrNameLst>
                                      </p:cBhvr>
                                      <p:tavLst>
                                        <p:tav tm="0">
                                          <p:val>
                                            <p:strVal val="0-#ppt_w/2"/>
                                          </p:val>
                                        </p:tav>
                                        <p:tav tm="100000">
                                          <p:val>
                                            <p:strVal val="#ppt_x"/>
                                          </p:val>
                                        </p:tav>
                                      </p:tavLst>
                                    </p:anim>
                                    <p:anim calcmode="lin" valueType="num">
                                      <p:cBhvr additive="base">
                                        <p:cTn id="8" dur="500" fill="hold"/>
                                        <p:tgtEl>
                                          <p:spTgt spid="122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295"/>
                                        </p:tgtEl>
                                        <p:attrNameLst>
                                          <p:attrName>style.visibility</p:attrName>
                                        </p:attrNameLst>
                                      </p:cBhvr>
                                      <p:to>
                                        <p:strVal val="visible"/>
                                      </p:to>
                                    </p:set>
                                    <p:anim calcmode="lin" valueType="num">
                                      <p:cBhvr additive="base">
                                        <p:cTn id="13" dur="500" fill="hold"/>
                                        <p:tgtEl>
                                          <p:spTgt spid="12295"/>
                                        </p:tgtEl>
                                        <p:attrNameLst>
                                          <p:attrName>ppt_x</p:attrName>
                                        </p:attrNameLst>
                                      </p:cBhvr>
                                      <p:tavLst>
                                        <p:tav tm="0">
                                          <p:val>
                                            <p:strVal val="1+#ppt_w/2"/>
                                          </p:val>
                                        </p:tav>
                                        <p:tav tm="100000">
                                          <p:val>
                                            <p:strVal val="#ppt_x"/>
                                          </p:val>
                                        </p:tav>
                                      </p:tavLst>
                                    </p:anim>
                                    <p:anim calcmode="lin" valueType="num">
                                      <p:cBhvr additive="base">
                                        <p:cTn id="14" dur="500" fill="hold"/>
                                        <p:tgtEl>
                                          <p:spTgt spid="122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autoUpdateAnimBg="0"/>
      <p:bldP spid="12295" grpId="0" animBg="1"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107950" y="836613"/>
            <a:ext cx="9036050" cy="5262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7188" indent="-357188" eaLnBrk="0" hangingPunct="0">
              <a:defRPr sz="2400">
                <a:solidFill>
                  <a:schemeClr val="tx1"/>
                </a:solidFill>
                <a:latin typeface="Times New Roman" charset="0"/>
                <a:ea typeface="ＭＳ Ｐゴシック" charset="0"/>
                <a:cs typeface="ＭＳ Ｐゴシック" charset="0"/>
              </a:defRPr>
            </a:lvl1pPr>
            <a:lvl2pPr marL="357188" indent="-357188"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 typeface="Wingdings" charset="0"/>
              <a:buChar char="Ø"/>
            </a:pPr>
            <a:r>
              <a:rPr lang="ar-JO" altLang="zh-CN" b="1" dirty="0">
                <a:solidFill>
                  <a:schemeClr val="bg1"/>
                </a:solidFill>
                <a:latin typeface="Arial" panose="020B0604020202020204" pitchFamily="34" charset="0"/>
                <a:ea typeface="宋体" charset="0"/>
                <a:cs typeface="Arial" panose="020B0604020202020204" pitchFamily="34" charset="0"/>
              </a:rPr>
              <a:t>هذه الرسالة هي ثاني أقصر سفر في الكتاب المقدس (245 كلمة يونانية بينما رسالة يوحنا الثالثة 219 كلمة يونانية)، على كل حال فإن يوحنا الثانية تمتلك </a:t>
            </a:r>
            <a:r>
              <a:rPr lang="ar-JO" altLang="zh-CN" b="1" dirty="0">
                <a:solidFill>
                  <a:srgbClr val="FF0000"/>
                </a:solidFill>
                <a:latin typeface="Arial" panose="020B0604020202020204" pitchFamily="34" charset="0"/>
                <a:ea typeface="宋体" charset="0"/>
                <a:cs typeface="Arial" panose="020B0604020202020204" pitchFamily="34" charset="0"/>
              </a:rPr>
              <a:t>أقل عدد من الآيات</a:t>
            </a:r>
            <a:r>
              <a:rPr lang="ar-JO" altLang="zh-CN" b="1" dirty="0">
                <a:solidFill>
                  <a:schemeClr val="bg1"/>
                </a:solidFill>
                <a:latin typeface="Arial" panose="020B0604020202020204" pitchFamily="34" charset="0"/>
                <a:ea typeface="宋体" charset="0"/>
                <a:cs typeface="Arial" panose="020B0604020202020204" pitchFamily="34" charset="0"/>
              </a:rPr>
              <a:t> (13 لكن يوجد 15 في يوحنا الثالثة).</a:t>
            </a:r>
            <a:endParaRPr lang="en-US" altLang="zh-CN" b="1" dirty="0">
              <a:solidFill>
                <a:schemeClr val="bg1"/>
              </a:solidFill>
              <a:latin typeface="Arial" panose="020B0604020202020204" pitchFamily="34" charset="0"/>
              <a:ea typeface="宋体" charset="0"/>
              <a:cs typeface="Arial" panose="020B0604020202020204" pitchFamily="34" charset="0"/>
            </a:endParaRPr>
          </a:p>
          <a:p>
            <a:pPr eaLnBrk="1" hangingPunct="1">
              <a:buFont typeface="Wingdings" charset="0"/>
              <a:buChar char="Ø"/>
            </a:pPr>
            <a:endParaRPr lang="en-US" altLang="zh-CN" b="1" dirty="0">
              <a:solidFill>
                <a:schemeClr val="bg1"/>
              </a:solidFill>
              <a:latin typeface="Arial" panose="020B0604020202020204" pitchFamily="34" charset="0"/>
              <a:ea typeface="宋体" charset="0"/>
              <a:cs typeface="Arial" panose="020B0604020202020204" pitchFamily="34" charset="0"/>
            </a:endParaRPr>
          </a:p>
          <a:p>
            <a:pPr algn="r" rtl="1" eaLnBrk="1" hangingPunct="1">
              <a:buFont typeface="Wingdings" charset="0"/>
              <a:buChar char="Ø"/>
            </a:pPr>
            <a:r>
              <a:rPr lang="ar-JO" altLang="zh-CN" b="1" dirty="0">
                <a:solidFill>
                  <a:schemeClr val="bg1"/>
                </a:solidFill>
                <a:latin typeface="Arial" panose="020B0604020202020204" pitchFamily="34" charset="0"/>
                <a:ea typeface="宋体" charset="0"/>
                <a:cs typeface="Arial" panose="020B0604020202020204" pitchFamily="34" charset="0"/>
              </a:rPr>
              <a:t>هذه هي الرسالة الوحيدة في العهد الجديد والتي تم توجيهها إلى </a:t>
            </a:r>
            <a:r>
              <a:rPr lang="ar-JO" altLang="zh-CN" b="1" dirty="0">
                <a:solidFill>
                  <a:srgbClr val="FF0000"/>
                </a:solidFill>
                <a:latin typeface="Arial" panose="020B0604020202020204" pitchFamily="34" charset="0"/>
                <a:ea typeface="宋体" charset="0"/>
                <a:cs typeface="Arial" panose="020B0604020202020204" pitchFamily="34" charset="0"/>
              </a:rPr>
              <a:t>امرأة</a:t>
            </a:r>
            <a:r>
              <a:rPr lang="ar-JO" altLang="zh-CN" b="1" dirty="0">
                <a:solidFill>
                  <a:schemeClr val="bg1"/>
                </a:solidFill>
                <a:latin typeface="Arial" panose="020B0604020202020204" pitchFamily="34" charset="0"/>
                <a:ea typeface="宋体" charset="0"/>
                <a:cs typeface="Arial" panose="020B0604020202020204" pitchFamily="34" charset="0"/>
              </a:rPr>
              <a:t>.</a:t>
            </a:r>
            <a:endParaRPr lang="en-US" altLang="zh-CN" b="1" dirty="0">
              <a:solidFill>
                <a:schemeClr val="bg1"/>
              </a:solidFill>
              <a:latin typeface="Arial" panose="020B0604020202020204" pitchFamily="34" charset="0"/>
              <a:ea typeface="宋体" charset="0"/>
              <a:cs typeface="Arial" panose="020B0604020202020204" pitchFamily="34" charset="0"/>
            </a:endParaRPr>
          </a:p>
          <a:p>
            <a:pPr eaLnBrk="1" hangingPunct="1">
              <a:buFont typeface="Wingdings" charset="0"/>
              <a:buChar char="Ø"/>
            </a:pPr>
            <a:endParaRPr lang="en-US" altLang="zh-CN" b="1" dirty="0">
              <a:solidFill>
                <a:schemeClr val="bg1"/>
              </a:solidFill>
              <a:latin typeface="Arial" panose="020B0604020202020204" pitchFamily="34" charset="0"/>
              <a:ea typeface="宋体" charset="0"/>
              <a:cs typeface="Arial" panose="020B0604020202020204" pitchFamily="34" charset="0"/>
            </a:endParaRPr>
          </a:p>
          <a:p>
            <a:pPr algn="r" rtl="1" eaLnBrk="1" hangingPunct="1">
              <a:buFont typeface="Wingdings" charset="0"/>
              <a:buChar char="Ø"/>
            </a:pPr>
            <a:r>
              <a:rPr lang="ar-JO" altLang="zh-CN" b="1" dirty="0">
                <a:solidFill>
                  <a:schemeClr val="bg1"/>
                </a:solidFill>
                <a:latin typeface="Arial" panose="020B0604020202020204" pitchFamily="34" charset="0"/>
                <a:ea typeface="宋体" charset="0"/>
                <a:cs typeface="Arial" panose="020B0604020202020204" pitchFamily="34" charset="0"/>
              </a:rPr>
              <a:t>عدد 10 هو التصريح الأكثر إثارة للجدل في هذه الرسالة القصيرة، المسألة حول إذا كان يسمح للمعلمين الكذبة أن:</a:t>
            </a:r>
            <a:endParaRPr lang="en-US" altLang="zh-CN" b="1" dirty="0">
              <a:solidFill>
                <a:schemeClr val="bg1"/>
              </a:solidFill>
              <a:latin typeface="Arial" panose="020B0604020202020204" pitchFamily="34" charset="0"/>
              <a:ea typeface="宋体" charset="0"/>
              <a:cs typeface="Arial" panose="020B0604020202020204" pitchFamily="34" charset="0"/>
            </a:endParaRPr>
          </a:p>
          <a:p>
            <a:pPr lvl="1" algn="r" rtl="1" eaLnBrk="1" hangingPunct="1">
              <a:buFont typeface="Wingdings" charset="0"/>
              <a:buNone/>
            </a:pPr>
            <a:r>
              <a:rPr lang="en-US" altLang="zh-CN" b="1" dirty="0">
                <a:solidFill>
                  <a:schemeClr val="bg1"/>
                </a:solidFill>
                <a:latin typeface="Arial" panose="020B0604020202020204" pitchFamily="34" charset="0"/>
                <a:ea typeface="宋体" charset="0"/>
                <a:cs typeface="Arial" panose="020B0604020202020204" pitchFamily="34" charset="0"/>
              </a:rPr>
              <a:t>	 </a:t>
            </a:r>
            <a:r>
              <a:rPr lang="ar-JO" altLang="zh-CN" b="1" dirty="0">
                <a:solidFill>
                  <a:schemeClr val="bg1"/>
                </a:solidFill>
                <a:latin typeface="Arial" panose="020B0604020202020204" pitchFamily="34" charset="0"/>
                <a:ea typeface="宋体" charset="0"/>
                <a:cs typeface="Arial" panose="020B0604020202020204" pitchFamily="34" charset="0"/>
              </a:rPr>
              <a:t>(1) يقيموا في بيوت المؤمنين</a:t>
            </a:r>
          </a:p>
          <a:p>
            <a:pPr lvl="1" algn="r" rtl="1" eaLnBrk="1" hangingPunct="1">
              <a:buFont typeface="Wingdings" charset="0"/>
              <a:buNone/>
            </a:pPr>
            <a:r>
              <a:rPr lang="ar-JO" altLang="zh-CN" b="1" dirty="0">
                <a:solidFill>
                  <a:schemeClr val="bg1"/>
                </a:solidFill>
                <a:latin typeface="Arial" panose="020B0604020202020204" pitchFamily="34" charset="0"/>
                <a:ea typeface="宋体" charset="0"/>
                <a:cs typeface="Arial" panose="020B0604020202020204" pitchFamily="34" charset="0"/>
              </a:rPr>
              <a:t>     (2) يدخلوها فقط أو</a:t>
            </a:r>
          </a:p>
          <a:p>
            <a:pPr lvl="1" algn="r" rtl="1" eaLnBrk="1" hangingPunct="1">
              <a:buFont typeface="Wingdings" charset="0"/>
              <a:buNone/>
            </a:pPr>
            <a:r>
              <a:rPr lang="ar-JO" altLang="zh-CN" b="1" dirty="0">
                <a:solidFill>
                  <a:schemeClr val="bg1"/>
                </a:solidFill>
                <a:latin typeface="Arial" panose="020B0604020202020204" pitchFamily="34" charset="0"/>
                <a:ea typeface="宋体" charset="0"/>
                <a:cs typeface="Arial" panose="020B0604020202020204" pitchFamily="34" charset="0"/>
              </a:rPr>
              <a:t>     (3) لا هذا ولا ذاك</a:t>
            </a:r>
            <a:endParaRPr lang="en-US" altLang="zh-CN" b="1" dirty="0">
              <a:solidFill>
                <a:schemeClr val="bg1"/>
              </a:solidFill>
              <a:latin typeface="Arial" panose="020B0604020202020204" pitchFamily="34" charset="0"/>
              <a:ea typeface="宋体" charset="0"/>
              <a:cs typeface="Arial" panose="020B0604020202020204" pitchFamily="34" charset="0"/>
            </a:endParaRPr>
          </a:p>
          <a:p>
            <a:pPr lvl="1" eaLnBrk="1" hangingPunct="1">
              <a:buFont typeface="Wingdings" charset="0"/>
              <a:buNone/>
            </a:pPr>
            <a:r>
              <a:rPr lang="en-US" altLang="zh-CN" b="1" dirty="0">
                <a:solidFill>
                  <a:schemeClr val="bg1"/>
                </a:solidFill>
                <a:latin typeface="Arial" panose="020B0604020202020204" pitchFamily="34" charset="0"/>
                <a:ea typeface="宋体" charset="0"/>
                <a:cs typeface="Arial" panose="020B0604020202020204" pitchFamily="34" charset="0"/>
              </a:rPr>
              <a:t>  </a:t>
            </a:r>
          </a:p>
          <a:p>
            <a:pPr algn="r" rtl="1" eaLnBrk="1" hangingPunct="1">
              <a:buFont typeface="Wingdings" charset="0"/>
              <a:buChar char="Ø"/>
            </a:pPr>
            <a:r>
              <a:rPr lang="ar-JO" altLang="zh-CN" b="1" dirty="0">
                <a:solidFill>
                  <a:schemeClr val="bg1"/>
                </a:solidFill>
                <a:latin typeface="Arial" panose="020B0604020202020204" pitchFamily="34" charset="0"/>
                <a:ea typeface="宋体" charset="0"/>
                <a:cs typeface="Arial" panose="020B0604020202020204" pitchFamily="34" charset="0"/>
              </a:rPr>
              <a:t>التفسير الثالث هو التفسير الطبيعي حتى لا ينخرط المؤمنون في ترويج التعليم الكاذب ولو بأدنى صورة. </a:t>
            </a:r>
            <a:endParaRPr lang="en-US" altLang="zh-CN" b="1" dirty="0">
              <a:solidFill>
                <a:schemeClr val="bg1"/>
              </a:solidFill>
              <a:latin typeface="Arial" panose="020B0604020202020204" pitchFamily="34" charset="0"/>
              <a:ea typeface="宋体" charset="0"/>
              <a:cs typeface="Arial" panose="020B0604020202020204" pitchFamily="34" charset="0"/>
            </a:endParaRPr>
          </a:p>
        </p:txBody>
      </p:sp>
      <p:sp>
        <p:nvSpPr>
          <p:cNvPr id="197635" name="Rectangle 2"/>
          <p:cNvSpPr>
            <a:spLocks noGrp="1" noChangeArrowheads="1"/>
          </p:cNvSpPr>
          <p:nvPr>
            <p:ph type="title" idx="4294967295"/>
          </p:nvPr>
        </p:nvSpPr>
        <p:spPr>
          <a:xfrm>
            <a:off x="2392363" y="84138"/>
            <a:ext cx="4389437" cy="533400"/>
          </a:xfrm>
          <a:solidFill>
            <a:schemeClr val="bg1"/>
          </a:solidFill>
        </p:spPr>
        <p:txBody>
          <a:bodyPr/>
          <a:lstStyle/>
          <a:p>
            <a:pPr algn="ct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الخصائص</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97636" name="Text Box 3"/>
          <p:cNvSpPr txBox="1">
            <a:spLocks noChangeArrowheads="1"/>
          </p:cNvSpPr>
          <p:nvPr/>
        </p:nvSpPr>
        <p:spPr bwMode="auto">
          <a:xfrm>
            <a:off x="8382406"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299</a:t>
            </a:r>
            <a:endParaRPr lang="en-US" b="1" dirty="0">
              <a:solidFill>
                <a:srgbClr val="000000"/>
              </a:solidFill>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2">
                                            <p:txEl>
                                              <p:pRg st="2" end="2"/>
                                            </p:txEl>
                                          </p:spTgt>
                                        </p:tgtEl>
                                        <p:attrNameLst>
                                          <p:attrName>style.visibility</p:attrName>
                                        </p:attrNameLst>
                                      </p:cBhvr>
                                      <p:to>
                                        <p:strVal val="visible"/>
                                      </p:to>
                                    </p:set>
                                    <p:anim calcmode="lin" valueType="num">
                                      <p:cBhvr additive="base">
                                        <p:cTn id="7" dur="500" fill="hold"/>
                                        <p:tgtEl>
                                          <p:spTgt spid="1741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2">
                                            <p:txEl>
                                              <p:pRg st="4" end="4"/>
                                            </p:txEl>
                                          </p:spTgt>
                                        </p:tgtEl>
                                        <p:attrNameLst>
                                          <p:attrName>style.visibility</p:attrName>
                                        </p:attrNameLst>
                                      </p:cBhvr>
                                      <p:to>
                                        <p:strVal val="visible"/>
                                      </p:to>
                                    </p:set>
                                    <p:anim calcmode="lin" valueType="num">
                                      <p:cBhvr additive="base">
                                        <p:cTn id="13" dur="500" fill="hold"/>
                                        <p:tgtEl>
                                          <p:spTgt spid="17412">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412">
                                            <p:txEl>
                                              <p:pRg st="4" end="4"/>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7412">
                                            <p:txEl>
                                              <p:pRg st="5" end="5"/>
                                            </p:txEl>
                                          </p:spTgt>
                                        </p:tgtEl>
                                        <p:attrNameLst>
                                          <p:attrName>style.visibility</p:attrName>
                                        </p:attrNameLst>
                                      </p:cBhvr>
                                      <p:to>
                                        <p:strVal val="visible"/>
                                      </p:to>
                                    </p:set>
                                    <p:anim calcmode="lin" valueType="num">
                                      <p:cBhvr additive="base">
                                        <p:cTn id="17" dur="500" fill="hold"/>
                                        <p:tgtEl>
                                          <p:spTgt spid="17412">
                                            <p:txEl>
                                              <p:pRg st="5" end="5"/>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7412">
                                            <p:txEl>
                                              <p:pRg st="5" end="5"/>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7412">
                                            <p:txEl>
                                              <p:pRg st="6" end="6"/>
                                            </p:txEl>
                                          </p:spTgt>
                                        </p:tgtEl>
                                        <p:attrNameLst>
                                          <p:attrName>style.visibility</p:attrName>
                                        </p:attrNameLst>
                                      </p:cBhvr>
                                      <p:to>
                                        <p:strVal val="visible"/>
                                      </p:to>
                                    </p:set>
                                    <p:anim calcmode="lin" valueType="num">
                                      <p:cBhvr additive="base">
                                        <p:cTn id="21" dur="500" fill="hold"/>
                                        <p:tgtEl>
                                          <p:spTgt spid="17412">
                                            <p:txEl>
                                              <p:pRg st="6" end="6"/>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7412">
                                            <p:txEl>
                                              <p:pRg st="6" end="6"/>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7412">
                                            <p:txEl>
                                              <p:pRg st="7" end="7"/>
                                            </p:txEl>
                                          </p:spTgt>
                                        </p:tgtEl>
                                        <p:attrNameLst>
                                          <p:attrName>style.visibility</p:attrName>
                                        </p:attrNameLst>
                                      </p:cBhvr>
                                      <p:to>
                                        <p:strVal val="visible"/>
                                      </p:to>
                                    </p:set>
                                    <p:anim calcmode="lin" valueType="num">
                                      <p:cBhvr additive="base">
                                        <p:cTn id="25" dur="500" fill="hold"/>
                                        <p:tgtEl>
                                          <p:spTgt spid="17412">
                                            <p:txEl>
                                              <p:pRg st="7" end="7"/>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41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412">
                                            <p:txEl>
                                              <p:pRg st="9" end="9"/>
                                            </p:txEl>
                                          </p:spTgt>
                                        </p:tgtEl>
                                        <p:attrNameLst>
                                          <p:attrName>style.visibility</p:attrName>
                                        </p:attrNameLst>
                                      </p:cBhvr>
                                      <p:to>
                                        <p:strVal val="visible"/>
                                      </p:to>
                                    </p:set>
                                    <p:anim calcmode="lin" valueType="num">
                                      <p:cBhvr additive="base">
                                        <p:cTn id="31" dur="500" fill="hold"/>
                                        <p:tgtEl>
                                          <p:spTgt spid="17412">
                                            <p:txEl>
                                              <p:pRg st="9" end="9"/>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741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99682"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الحجة</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99683" name="Text Box 3"/>
          <p:cNvSpPr txBox="1">
            <a:spLocks noChangeArrowheads="1"/>
          </p:cNvSpPr>
          <p:nvPr/>
        </p:nvSpPr>
        <p:spPr bwMode="auto">
          <a:xfrm>
            <a:off x="8430217" y="44450"/>
            <a:ext cx="665567"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299</a:t>
            </a:r>
            <a:endParaRPr lang="en-US" b="1" dirty="0">
              <a:solidFill>
                <a:srgbClr val="000000"/>
              </a:solidFill>
              <a:latin typeface="Arial" panose="020B0604020202020204" pitchFamily="34" charset="0"/>
            </a:endParaRPr>
          </a:p>
        </p:txBody>
      </p:sp>
      <p:pic>
        <p:nvPicPr>
          <p:cNvPr id="199684" name="Picture 5" descr="wealthy m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24800" y="768350"/>
            <a:ext cx="1219200" cy="654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5" name="Text Box 4"/>
          <p:cNvSpPr txBox="1">
            <a:spLocks noChangeArrowheads="1"/>
          </p:cNvSpPr>
          <p:nvPr/>
        </p:nvSpPr>
        <p:spPr bwMode="auto">
          <a:xfrm>
            <a:off x="533400" y="1143000"/>
            <a:ext cx="6846912" cy="4401205"/>
          </a:xfrm>
          <a:prstGeom prst="rect">
            <a:avLst/>
          </a:prstGeom>
          <a:solidFill>
            <a:schemeClr val="folHlink"/>
          </a:solidFill>
          <a:ln w="9525">
            <a:solidFill>
              <a:schemeClr val="bg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JO" altLang="zh-CN" sz="2800" b="1" dirty="0">
                <a:solidFill>
                  <a:srgbClr val="FF0000"/>
                </a:solidFill>
                <a:latin typeface="Arial" panose="020B0604020202020204" pitchFamily="34" charset="0"/>
                <a:ea typeface="宋体" charset="0"/>
                <a:cs typeface="Arial" panose="020B0604020202020204" pitchFamily="34" charset="0"/>
              </a:rPr>
              <a:t>تحذر</a:t>
            </a:r>
            <a:r>
              <a:rPr lang="ar-JO" altLang="zh-CN" sz="2800" b="1" dirty="0">
                <a:solidFill>
                  <a:schemeClr val="bg1"/>
                </a:solidFill>
                <a:latin typeface="Arial" panose="020B0604020202020204" pitchFamily="34" charset="0"/>
                <a:ea typeface="宋体" charset="0"/>
                <a:cs typeface="Arial" panose="020B0604020202020204" pitchFamily="34" charset="0"/>
              </a:rPr>
              <a:t> رسالة يوحنا الثانية المرأة الغيورة في الضيافة من توفير السكن للمعلمين الكذبة حتى لا تساعد في نشر عقائدهم المدمرة.</a:t>
            </a:r>
          </a:p>
          <a:p>
            <a:pPr algn="ctr" eaLnBrk="1" hangingPunct="1">
              <a:buFont typeface="Wingdings" charset="0"/>
              <a:buNone/>
            </a:pPr>
            <a:r>
              <a:rPr lang="ar-JO" altLang="zh-CN" sz="2800" b="1" dirty="0">
                <a:solidFill>
                  <a:schemeClr val="bg1"/>
                </a:solidFill>
                <a:latin typeface="Arial" panose="020B0604020202020204" pitchFamily="34" charset="0"/>
                <a:ea typeface="宋体" charset="0"/>
                <a:cs typeface="Arial" panose="020B0604020202020204" pitchFamily="34" charset="0"/>
              </a:rPr>
              <a:t>  </a:t>
            </a:r>
          </a:p>
          <a:p>
            <a:pPr algn="ctr" eaLnBrk="1" hangingPunct="1">
              <a:buFont typeface="Wingdings" charset="0"/>
              <a:buNone/>
            </a:pPr>
            <a:r>
              <a:rPr lang="ar-JO" altLang="zh-CN" sz="2800" b="1" dirty="0">
                <a:solidFill>
                  <a:schemeClr val="bg1"/>
                </a:solidFill>
                <a:latin typeface="Arial" panose="020B0604020202020204" pitchFamily="34" charset="0"/>
                <a:ea typeface="宋体" charset="0"/>
                <a:cs typeface="Arial" panose="020B0604020202020204" pitchFamily="34" charset="0"/>
              </a:rPr>
              <a:t>توضح تحيته مع </a:t>
            </a:r>
            <a:r>
              <a:rPr lang="ar-JO" altLang="zh-CN" sz="2800" b="1" dirty="0">
                <a:solidFill>
                  <a:srgbClr val="FF0000"/>
                </a:solidFill>
                <a:latin typeface="Arial" panose="020B0604020202020204" pitchFamily="34" charset="0"/>
                <a:ea typeface="宋体" charset="0"/>
                <a:cs typeface="Arial" panose="020B0604020202020204" pitchFamily="34" charset="0"/>
              </a:rPr>
              <a:t>توازنها</a:t>
            </a:r>
            <a:r>
              <a:rPr lang="ar-JO" altLang="zh-CN" sz="2800" b="1" dirty="0">
                <a:solidFill>
                  <a:schemeClr val="bg1"/>
                </a:solidFill>
                <a:latin typeface="Arial" panose="020B0604020202020204" pitchFamily="34" charset="0"/>
                <a:ea typeface="宋体" charset="0"/>
                <a:cs typeface="Arial" panose="020B0604020202020204" pitchFamily="34" charset="0"/>
              </a:rPr>
              <a:t> بين الحق والمحبة هذه النقطة، يليها ثناء المرأة على محبتها المتوازنة مع أهمية الحق.</a:t>
            </a:r>
          </a:p>
          <a:p>
            <a:pPr algn="ctr" eaLnBrk="1" hangingPunct="1">
              <a:buFont typeface="Wingdings" charset="0"/>
              <a:buNone/>
            </a:pPr>
            <a:endParaRPr lang="ar-JO" altLang="zh-CN" sz="2800" b="1" dirty="0">
              <a:solidFill>
                <a:schemeClr val="bg1"/>
              </a:solidFill>
              <a:latin typeface="Arial" panose="020B0604020202020204" pitchFamily="34" charset="0"/>
              <a:ea typeface="宋体" charset="0"/>
              <a:cs typeface="Arial" panose="020B0604020202020204" pitchFamily="34" charset="0"/>
            </a:endParaRPr>
          </a:p>
          <a:p>
            <a:pPr algn="ctr" eaLnBrk="1" hangingPunct="1">
              <a:buFont typeface="Wingdings" charset="0"/>
              <a:buNone/>
            </a:pPr>
            <a:r>
              <a:rPr lang="ar-JO" altLang="zh-CN" sz="2800" b="1" dirty="0">
                <a:solidFill>
                  <a:schemeClr val="bg1"/>
                </a:solidFill>
                <a:latin typeface="Arial" panose="020B0604020202020204" pitchFamily="34" charset="0"/>
                <a:ea typeface="宋体" charset="0"/>
                <a:cs typeface="Arial" panose="020B0604020202020204" pitchFamily="34" charset="0"/>
              </a:rPr>
              <a:t>بعد ذلك يتبع التعليم الرئيسي للرسالة، الذي يحذرها من إظهار محبتها بحدود مميزة من خلال </a:t>
            </a:r>
            <a:r>
              <a:rPr lang="ar-JO" altLang="zh-CN" sz="2800" b="1" dirty="0">
                <a:solidFill>
                  <a:srgbClr val="FF0000"/>
                </a:solidFill>
                <a:latin typeface="Arial" panose="020B0604020202020204" pitchFamily="34" charset="0"/>
                <a:ea typeface="宋体" charset="0"/>
                <a:cs typeface="Arial" panose="020B0604020202020204" pitchFamily="34" charset="0"/>
              </a:rPr>
              <a:t>رفض ضيافة </a:t>
            </a:r>
            <a:r>
              <a:rPr lang="ar-JO" altLang="zh-CN" sz="2800" b="1" dirty="0">
                <a:solidFill>
                  <a:schemeClr val="bg1"/>
                </a:solidFill>
                <a:latin typeface="Arial" panose="020B0604020202020204" pitchFamily="34" charset="0"/>
                <a:ea typeface="宋体" charset="0"/>
                <a:cs typeface="Arial" panose="020B0604020202020204" pitchFamily="34" charset="0"/>
              </a:rPr>
              <a:t>المعلمين الكذبة.</a:t>
            </a:r>
            <a:endParaRPr lang="en-US" altLang="zh-CN" sz="2800" b="1" dirty="0">
              <a:solidFill>
                <a:schemeClr val="bg1"/>
              </a:solidFill>
              <a:latin typeface="Arial" panose="020B0604020202020204" pitchFamily="34" charset="0"/>
              <a:ea typeface="宋体"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201730" name="Picture 9" descr="sheep and goat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057400"/>
            <a:ext cx="9144000" cy="506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ar-SA" sz="2800" b="1" dirty="0">
                <a:solidFill>
                  <a:srgbClr val="FFFFFF"/>
                </a:solidFill>
                <a:latin typeface="Arial" panose="020B0604020202020204" pitchFamily="34" charset="0"/>
                <a:ea typeface="ＭＳ Ｐゴシック" charset="0"/>
                <a:cs typeface="Arial" panose="020B0604020202020204" pitchFamily="34" charset="0"/>
              </a:rPr>
              <a:t>الفرضية</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01732" name="Text Box 3"/>
          <p:cNvSpPr txBox="1">
            <a:spLocks noChangeArrowheads="1"/>
          </p:cNvSpPr>
          <p:nvPr/>
        </p:nvSpPr>
        <p:spPr bwMode="auto">
          <a:xfrm>
            <a:off x="8410981" y="44450"/>
            <a:ext cx="70403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300</a:t>
            </a:r>
            <a:endParaRPr lang="en-US" b="1" dirty="0">
              <a:solidFill>
                <a:srgbClr val="000000"/>
              </a:solidFill>
              <a:latin typeface="Arial" panose="020B0604020202020204" pitchFamily="34" charset="0"/>
              <a:cs typeface="Arial" panose="020B0604020202020204" pitchFamily="34" charset="0"/>
            </a:endParaRPr>
          </a:p>
        </p:txBody>
      </p:sp>
      <p:sp>
        <p:nvSpPr>
          <p:cNvPr id="19461" name="Text Box 5"/>
          <p:cNvSpPr txBox="1">
            <a:spLocks noChangeArrowheads="1"/>
          </p:cNvSpPr>
          <p:nvPr/>
        </p:nvSpPr>
        <p:spPr bwMode="auto">
          <a:xfrm>
            <a:off x="323528" y="4767442"/>
            <a:ext cx="6629400" cy="523220"/>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rtl="1"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7-13</a:t>
            </a:r>
            <a:r>
              <a:rPr lang="en-US" altLang="zh-CN" sz="2800" b="1" dirty="0">
                <a:solidFill>
                  <a:srgbClr val="000000"/>
                </a:solidFill>
                <a:latin typeface="Arial" panose="020B0604020202020204" pitchFamily="34" charset="0"/>
                <a:ea typeface="宋体" charset="0"/>
                <a:cs typeface="Arial" panose="020B0604020202020204" pitchFamily="34" charset="0"/>
              </a:rPr>
              <a:t>		</a:t>
            </a:r>
            <a:r>
              <a:rPr lang="ar-SA" altLang="zh-CN" sz="2800" b="1" dirty="0">
                <a:solidFill>
                  <a:srgbClr val="000000"/>
                </a:solidFill>
                <a:latin typeface="Arial" panose="020B0604020202020204" pitchFamily="34" charset="0"/>
                <a:ea typeface="宋体" charset="0"/>
                <a:cs typeface="Arial" panose="020B0604020202020204" pitchFamily="34" charset="0"/>
              </a:rPr>
              <a:t> ا</a:t>
            </a:r>
            <a:r>
              <a:rPr lang="ar-JO" altLang="zh-CN" sz="2800" b="1" dirty="0">
                <a:solidFill>
                  <a:srgbClr val="000000"/>
                </a:solidFill>
                <a:latin typeface="Arial" panose="020B0604020202020204" pitchFamily="34" charset="0"/>
                <a:ea typeface="宋体" charset="0"/>
                <a:cs typeface="Arial" panose="020B0604020202020204" pitchFamily="34" charset="0"/>
              </a:rPr>
              <a:t>لإ</a:t>
            </a:r>
            <a:r>
              <a:rPr lang="ar-SA" altLang="zh-CN" sz="2800" b="1" dirty="0">
                <a:solidFill>
                  <a:srgbClr val="000000"/>
                </a:solidFill>
                <a:latin typeface="Arial" panose="020B0604020202020204" pitchFamily="34" charset="0"/>
                <a:ea typeface="宋体" charset="0"/>
                <a:cs typeface="Arial" panose="020B0604020202020204" pitchFamily="34" charset="0"/>
              </a:rPr>
              <a:t>بتع</a:t>
            </a:r>
            <a:r>
              <a:rPr lang="ar-JO" altLang="zh-CN" sz="2800" b="1" dirty="0">
                <a:solidFill>
                  <a:srgbClr val="000000"/>
                </a:solidFill>
                <a:latin typeface="Arial" panose="020B0604020202020204" pitchFamily="34" charset="0"/>
                <a:ea typeface="宋体" charset="0"/>
                <a:cs typeface="Arial" panose="020B0604020202020204" pitchFamily="34" charset="0"/>
              </a:rPr>
              <a:t>ا</a:t>
            </a:r>
            <a:r>
              <a:rPr lang="ar-SA" altLang="zh-CN" sz="2800" b="1" dirty="0">
                <a:solidFill>
                  <a:srgbClr val="000000"/>
                </a:solidFill>
                <a:latin typeface="Arial" panose="020B0604020202020204" pitchFamily="34" charset="0"/>
                <a:ea typeface="宋体" charset="0"/>
                <a:cs typeface="Arial" panose="020B0604020202020204" pitchFamily="34" charset="0"/>
              </a:rPr>
              <a:t>د عن المعلمين الكذبة </a:t>
            </a:r>
            <a:r>
              <a:rPr lang="en-US" altLang="zh-CN" sz="2800" b="1" dirty="0">
                <a:solidFill>
                  <a:srgbClr val="000000"/>
                </a:solidFill>
                <a:latin typeface="Arial" panose="020B0604020202020204" pitchFamily="34" charset="0"/>
                <a:ea typeface="宋体" charset="0"/>
                <a:cs typeface="Arial" panose="020B0604020202020204" pitchFamily="34" charset="0"/>
              </a:rPr>
              <a:t> </a:t>
            </a:r>
          </a:p>
        </p:txBody>
      </p:sp>
      <p:sp>
        <p:nvSpPr>
          <p:cNvPr id="19462" name="Text Box 6"/>
          <p:cNvSpPr txBox="1">
            <a:spLocks noChangeArrowheads="1"/>
          </p:cNvSpPr>
          <p:nvPr/>
        </p:nvSpPr>
        <p:spPr bwMode="auto">
          <a:xfrm>
            <a:off x="3464316" y="2688472"/>
            <a:ext cx="5310187" cy="523220"/>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rtl="1"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1-6</a:t>
            </a:r>
            <a:r>
              <a:rPr lang="en-US" altLang="zh-CN" sz="2800" b="1" dirty="0">
                <a:solidFill>
                  <a:srgbClr val="000000"/>
                </a:solidFill>
                <a:latin typeface="Arial" panose="020B0604020202020204" pitchFamily="34" charset="0"/>
                <a:ea typeface="宋体" charset="0"/>
                <a:cs typeface="Arial" panose="020B0604020202020204" pitchFamily="34" charset="0"/>
              </a:rPr>
              <a:t>		</a:t>
            </a:r>
            <a:r>
              <a:rPr lang="ar-SA" altLang="zh-CN" sz="2800" b="1" dirty="0">
                <a:solidFill>
                  <a:srgbClr val="00172E"/>
                </a:solidFill>
                <a:latin typeface="Arial" panose="020B0604020202020204" pitchFamily="34" charset="0"/>
                <a:ea typeface="宋体" charset="0"/>
                <a:cs typeface="Arial" panose="020B0604020202020204" pitchFamily="34" charset="0"/>
              </a:rPr>
              <a:t>مساعدة</a:t>
            </a:r>
            <a:r>
              <a:rPr lang="en-US" altLang="zh-CN" sz="2800" b="1" dirty="0">
                <a:solidFill>
                  <a:srgbClr val="00172E"/>
                </a:solidFill>
                <a:latin typeface="Arial" panose="020B0604020202020204" pitchFamily="34" charset="0"/>
                <a:ea typeface="宋体" charset="0"/>
                <a:cs typeface="Arial" panose="020B0604020202020204" pitchFamily="34" charset="0"/>
              </a:rPr>
              <a:t> </a:t>
            </a:r>
            <a:r>
              <a:rPr lang="ar-SA" altLang="zh-CN" sz="2800" b="1" dirty="0">
                <a:solidFill>
                  <a:srgbClr val="00172E"/>
                </a:solidFill>
                <a:latin typeface="Arial" panose="020B0604020202020204" pitchFamily="34" charset="0"/>
                <a:ea typeface="宋体" charset="0"/>
                <a:cs typeface="Arial" panose="020B0604020202020204" pitchFamily="34" charset="0"/>
              </a:rPr>
              <a:t>المعلمين</a:t>
            </a:r>
            <a:r>
              <a:rPr lang="en-US" altLang="zh-CN" sz="2800" b="1" dirty="0">
                <a:solidFill>
                  <a:srgbClr val="00172E"/>
                </a:solidFill>
                <a:latin typeface="Arial" panose="020B0604020202020204" pitchFamily="34" charset="0"/>
                <a:ea typeface="宋体" charset="0"/>
                <a:cs typeface="Arial" panose="020B0604020202020204" pitchFamily="34" charset="0"/>
              </a:rPr>
              <a:t> </a:t>
            </a:r>
            <a:r>
              <a:rPr lang="ar-SA" altLang="zh-CN" sz="2800" b="1" dirty="0">
                <a:solidFill>
                  <a:srgbClr val="00172E"/>
                </a:solidFill>
                <a:latin typeface="Arial" panose="020B0604020202020204" pitchFamily="34" charset="0"/>
                <a:ea typeface="宋体" charset="0"/>
                <a:cs typeface="Arial" panose="020B0604020202020204" pitchFamily="34" charset="0"/>
              </a:rPr>
              <a:t>الحقيقي</a:t>
            </a:r>
            <a:r>
              <a:rPr lang="ar-JO" altLang="zh-CN" sz="2800" b="1" dirty="0">
                <a:solidFill>
                  <a:srgbClr val="00172E"/>
                </a:solidFill>
                <a:latin typeface="Arial" panose="020B0604020202020204" pitchFamily="34" charset="0"/>
                <a:ea typeface="宋体" charset="0"/>
                <a:cs typeface="Arial" panose="020B0604020202020204" pitchFamily="34" charset="0"/>
              </a:rPr>
              <a:t>ي</a:t>
            </a:r>
            <a:r>
              <a:rPr lang="ar-SA" altLang="zh-CN" sz="2800" b="1" dirty="0">
                <a:solidFill>
                  <a:srgbClr val="00172E"/>
                </a:solidFill>
                <a:latin typeface="Arial" panose="020B0604020202020204" pitchFamily="34" charset="0"/>
                <a:ea typeface="宋体" charset="0"/>
                <a:cs typeface="Arial" panose="020B0604020202020204" pitchFamily="34" charset="0"/>
              </a:rPr>
              <a:t>ن</a:t>
            </a:r>
            <a:r>
              <a:rPr lang="en-US" altLang="zh-CN" sz="2800" b="1" dirty="0">
                <a:solidFill>
                  <a:srgbClr val="000000"/>
                </a:solidFill>
                <a:latin typeface="Arial" panose="020B0604020202020204" pitchFamily="34" charset="0"/>
                <a:ea typeface="宋体" charset="0"/>
                <a:cs typeface="Arial" panose="020B0604020202020204" pitchFamily="34" charset="0"/>
              </a:rPr>
              <a:t> </a:t>
            </a:r>
          </a:p>
        </p:txBody>
      </p:sp>
      <p:sp>
        <p:nvSpPr>
          <p:cNvPr id="201735" name="Text Box 7"/>
          <p:cNvSpPr txBox="1">
            <a:spLocks noChangeArrowheads="1"/>
          </p:cNvSpPr>
          <p:nvPr/>
        </p:nvSpPr>
        <p:spPr bwMode="auto">
          <a:xfrm>
            <a:off x="3200400" y="1171575"/>
            <a:ext cx="2667000" cy="523220"/>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defTabSz="457200">
              <a:defRPr/>
            </a:pPr>
            <a:r>
              <a:rPr lang="ar-SA" sz="2800" b="1" dirty="0">
                <a:solidFill>
                  <a:srgbClr val="FFFFFF"/>
                </a:solidFill>
                <a:effectLst>
                  <a:glow rad="127000">
                    <a:srgbClr val="000000"/>
                  </a:glow>
                </a:effectLst>
                <a:latin typeface="Arial" panose="020B0604020202020204" pitchFamily="34" charset="0"/>
                <a:cs typeface="Arial" panose="020B0604020202020204" pitchFamily="34" charset="0"/>
              </a:rPr>
              <a:t>حدود المحبة </a:t>
            </a:r>
            <a:endParaRPr lang="en-US" sz="2800" b="1" dirty="0">
              <a:solidFill>
                <a:srgbClr val="FFFFFF"/>
              </a:solidFill>
              <a:effectLst>
                <a:glow rad="127000">
                  <a:srgbClr val="000000"/>
                </a:glow>
              </a:effectLst>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0-#ppt_w/2"/>
                                          </p:val>
                                        </p:tav>
                                        <p:tav tm="100000">
                                          <p:val>
                                            <p:strVal val="#ppt_x"/>
                                          </p:val>
                                        </p:tav>
                                      </p:tavLst>
                                    </p:anim>
                                    <p:anim calcmode="lin" valueType="num">
                                      <p:cBhvr additive="base">
                                        <p:cTn id="8" dur="500" fill="hold"/>
                                        <p:tgtEl>
                                          <p:spTgt spid="194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61"/>
                                        </p:tgtEl>
                                        <p:attrNameLst>
                                          <p:attrName>style.visibility</p:attrName>
                                        </p:attrNameLst>
                                      </p:cBhvr>
                                      <p:to>
                                        <p:strVal val="visible"/>
                                      </p:to>
                                    </p:set>
                                    <p:anim calcmode="lin" valueType="num">
                                      <p:cBhvr additive="base">
                                        <p:cTn id="13" dur="500" fill="hold"/>
                                        <p:tgtEl>
                                          <p:spTgt spid="19461"/>
                                        </p:tgtEl>
                                        <p:attrNameLst>
                                          <p:attrName>ppt_x</p:attrName>
                                        </p:attrNameLst>
                                      </p:cBhvr>
                                      <p:tavLst>
                                        <p:tav tm="0">
                                          <p:val>
                                            <p:strVal val="0-#ppt_w/2"/>
                                          </p:val>
                                        </p:tav>
                                        <p:tav tm="100000">
                                          <p:val>
                                            <p:strVal val="#ppt_x"/>
                                          </p:val>
                                        </p:tav>
                                      </p:tavLst>
                                    </p:anim>
                                    <p:anim calcmode="lin" valueType="num">
                                      <p:cBhvr additive="base">
                                        <p:cTn id="14" dur="500" fill="hold"/>
                                        <p:tgtEl>
                                          <p:spTgt spid="194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nimBg="1" autoUpdateAnimBg="0"/>
      <p:bldP spid="19462" grpId="0" animBg="1"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80768"/>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ＭＳ Ｐゴシック" charset="0"/>
              </a:rPr>
              <a:t>الفكرة الرئيسية </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22145" y="2060848"/>
            <a:ext cx="3467100" cy="3276600"/>
          </a:xfrm>
          <a:prstGeom prst="rect">
            <a:avLst/>
          </a:prstGeom>
        </p:spPr>
      </p:pic>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عيش ال</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نجيل من خلال عدم مساندة من يحجبو</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نجيل </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3889A341-7B7A-C848-AD5A-E9BA32E7A6C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7784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a:xfrm>
            <a:off x="3923928" y="515485"/>
            <a:ext cx="4643264" cy="1143000"/>
          </a:xfrm>
        </p:spPr>
        <p:txBody>
          <a:bodyPr/>
          <a:lstStyle/>
          <a:p>
            <a:pPr algn="r" eaLnBrk="1" hangingPunct="1"/>
            <a:r>
              <a:rPr lang="ar-SA" b="1" dirty="0">
                <a:latin typeface="Arial" panose="020B0604020202020204" pitchFamily="34" charset="0"/>
                <a:ea typeface="ＭＳ Ｐゴシック" charset="0"/>
                <a:cs typeface="Arial" panose="020B0604020202020204" pitchFamily="34" charset="0"/>
              </a:rPr>
              <a:t>كيف يساعد المسيحيون الهرطقة؟ </a:t>
            </a:r>
            <a:endParaRPr lang="en-US" b="1" dirty="0">
              <a:latin typeface="Arial" panose="020B0604020202020204" pitchFamily="34" charset="0"/>
              <a:ea typeface="ＭＳ Ｐゴシック" charset="0"/>
              <a:cs typeface="Arial" panose="020B0604020202020204" pitchFamily="34" charset="0"/>
            </a:endParaRPr>
          </a:p>
        </p:txBody>
      </p:sp>
      <p:sp>
        <p:nvSpPr>
          <p:cNvPr id="26627" name="Rectangle 3"/>
          <p:cNvSpPr>
            <a:spLocks noGrp="1" noChangeArrowheads="1"/>
          </p:cNvSpPr>
          <p:nvPr>
            <p:ph type="body" idx="1"/>
          </p:nvPr>
        </p:nvSpPr>
        <p:spPr>
          <a:xfrm>
            <a:off x="803448" y="2482850"/>
            <a:ext cx="8377065" cy="4114800"/>
          </a:xfrm>
        </p:spPr>
        <p:txBody>
          <a:bodyPr/>
          <a:lstStyle/>
          <a:p>
            <a:pPr algn="r" rtl="1" eaLnBrk="1" hangingPunct="1"/>
            <a:r>
              <a:rPr lang="ar-SA" dirty="0">
                <a:ea typeface="ＭＳ Ｐゴシック" charset="0"/>
                <a:cs typeface="Arial" panose="020B0604020202020204" pitchFamily="34" charset="0"/>
              </a:rPr>
              <a:t>التشجيع المتكرر للمهرطقين </a:t>
            </a:r>
            <a:endParaRPr lang="en-US" dirty="0">
              <a:ea typeface="ＭＳ Ｐゴシック" charset="0"/>
              <a:cs typeface="Arial" panose="020B0604020202020204" pitchFamily="34" charset="0"/>
            </a:endParaRPr>
          </a:p>
          <a:p>
            <a:pPr algn="r" rtl="1" eaLnBrk="1" hangingPunct="1"/>
            <a:r>
              <a:rPr lang="ar-JO" dirty="0">
                <a:ea typeface="ＭＳ Ｐゴシック" charset="0"/>
                <a:cs typeface="Arial" panose="020B0604020202020204" pitchFamily="34" charset="0"/>
              </a:rPr>
              <a:t>إ</a:t>
            </a:r>
            <a:r>
              <a:rPr lang="ar-SA" dirty="0">
                <a:ea typeface="ＭＳ Ｐゴシック" charset="0"/>
                <a:cs typeface="Arial" panose="020B0604020202020204" pitchFamily="34" charset="0"/>
              </a:rPr>
              <a:t>عطاء </a:t>
            </a:r>
            <a:r>
              <a:rPr lang="ar-JO" dirty="0">
                <a:ea typeface="ＭＳ Ｐゴシック" charset="0"/>
                <a:cs typeface="Arial" panose="020B0604020202020204" pitchFamily="34" charset="0"/>
              </a:rPr>
              <a:t>أ</a:t>
            </a:r>
            <a:r>
              <a:rPr lang="ar-SA" dirty="0">
                <a:ea typeface="ＭＳ Ｐゴシック" charset="0"/>
                <a:cs typeface="Arial" panose="020B0604020202020204" pitchFamily="34" charset="0"/>
              </a:rPr>
              <a:t>موال للطوائف </a:t>
            </a:r>
            <a:r>
              <a:rPr lang="ar-JO" dirty="0">
                <a:ea typeface="ＭＳ Ｐゴシック" charset="0"/>
                <a:cs typeface="Arial" panose="020B0604020202020204" pitchFamily="34" charset="0"/>
              </a:rPr>
              <a:t>أ</a:t>
            </a:r>
            <a:r>
              <a:rPr lang="ar-SA" dirty="0">
                <a:ea typeface="ＭＳ Ｐゴシック" charset="0"/>
                <a:cs typeface="Arial" panose="020B0604020202020204" pitchFamily="34" charset="0"/>
              </a:rPr>
              <a:t>و ال</a:t>
            </a:r>
            <a:r>
              <a:rPr lang="ar-JO" dirty="0">
                <a:ea typeface="ＭＳ Ｐゴシック" charset="0"/>
                <a:cs typeface="Arial" panose="020B0604020202020204" pitchFamily="34" charset="0"/>
              </a:rPr>
              <a:t>بدع </a:t>
            </a:r>
            <a:r>
              <a:rPr lang="ar-SA" dirty="0">
                <a:ea typeface="ＭＳ Ｐゴシック" charset="0"/>
                <a:cs typeface="Arial" panose="020B0604020202020204" pitchFamily="34" charset="0"/>
              </a:rPr>
              <a:t>( وعاظ ومبشرين اليوتيوب) </a:t>
            </a:r>
            <a:endParaRPr lang="en-US" dirty="0">
              <a:ea typeface="ＭＳ Ｐゴシック" charset="0"/>
              <a:cs typeface="Arial" panose="020B0604020202020204" pitchFamily="34" charset="0"/>
            </a:endParaRPr>
          </a:p>
          <a:p>
            <a:pPr algn="r" rtl="1" eaLnBrk="1" hangingPunct="1"/>
            <a:r>
              <a:rPr lang="ar-SA" dirty="0">
                <a:ea typeface="ＭＳ Ｐゴシック" charset="0"/>
                <a:cs typeface="Arial" panose="020B0604020202020204" pitchFamily="34" charset="0"/>
              </a:rPr>
              <a:t>شراء كتب  المهرطقين </a:t>
            </a:r>
            <a:endParaRPr lang="en-US" dirty="0">
              <a:ea typeface="ＭＳ Ｐゴシック" charset="0"/>
              <a:cs typeface="Arial" panose="020B0604020202020204" pitchFamily="34" charset="0"/>
            </a:endParaRPr>
          </a:p>
          <a:p>
            <a:pPr algn="r" rtl="1" eaLnBrk="1" hangingPunct="1"/>
            <a:r>
              <a:rPr lang="ar-SA" dirty="0">
                <a:ea typeface="ＭＳ Ｐゴシック" charset="0"/>
                <a:cs typeface="Arial" panose="020B0604020202020204" pitchFamily="34" charset="0"/>
              </a:rPr>
              <a:t>حضور </a:t>
            </a:r>
            <a:r>
              <a:rPr lang="ar-JO" dirty="0">
                <a:ea typeface="ＭＳ Ｐゴシック" charset="0"/>
                <a:cs typeface="Arial" panose="020B0604020202020204" pitchFamily="34" charset="0"/>
              </a:rPr>
              <a:t>أ</a:t>
            </a:r>
            <a:r>
              <a:rPr lang="ar-SA" dirty="0">
                <a:ea typeface="ＭＳ Ｐゴシック" charset="0"/>
                <a:cs typeface="Arial" panose="020B0604020202020204" pitchFamily="34" charset="0"/>
              </a:rPr>
              <a:t>فلام تنتهك الكتاب المقدس </a:t>
            </a:r>
            <a:endParaRPr lang="en-US" dirty="0">
              <a:ea typeface="ＭＳ Ｐゴシック" charset="0"/>
              <a:cs typeface="Arial" panose="020B0604020202020204" pitchFamily="34" charset="0"/>
            </a:endParaRPr>
          </a:p>
          <a:p>
            <a:pPr algn="r" rtl="1" eaLnBrk="1" hangingPunct="1"/>
            <a:r>
              <a:rPr lang="ar-SA" dirty="0">
                <a:ea typeface="ＭＳ Ｐゴシック" charset="0"/>
                <a:cs typeface="Arial" panose="020B0604020202020204" pitchFamily="34" charset="0"/>
              </a:rPr>
              <a:t>قبول كتب من مبشرين كذبة </a:t>
            </a:r>
            <a:endParaRPr lang="en-US" dirty="0">
              <a:ea typeface="ＭＳ Ｐゴシック" charset="0"/>
              <a:cs typeface="Arial" panose="020B0604020202020204" pitchFamily="34" charset="0"/>
            </a:endParaRPr>
          </a:p>
        </p:txBody>
      </p:sp>
      <p:pic>
        <p:nvPicPr>
          <p:cNvPr id="26628" name="Picture 4" descr="j02053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rot="20233983">
            <a:off x="1087577" y="396528"/>
            <a:ext cx="2862262" cy="204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12" name="Text Box 7"/>
          <p:cNvSpPr txBox="1">
            <a:spLocks noChangeArrowheads="1"/>
          </p:cNvSpPr>
          <p:nvPr/>
        </p:nvSpPr>
        <p:spPr bwMode="auto">
          <a:xfrm>
            <a:off x="8410981"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297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B441B640-0984-1D43-8BD5-1EAFF9D5982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801793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to="" calcmode="lin" valueType="num">
                                      <p:cBhvr>
                                        <p:cTn id="7" dur="1" fill="hold"/>
                                        <p:tgtEl>
                                          <p:spTgt spid="2662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 to="" calcmode="lin" valueType="num">
                                      <p:cBhvr>
                                        <p:cTn id="12" dur="1" fill="hold"/>
                                        <p:tgtEl>
                                          <p:spTgt spid="26627">
                                            <p:txEl>
                                              <p:pRg st="1" end="1"/>
                                            </p:txEl>
                                          </p:spTgt>
                                        </p:tgtEl>
                                        <p:attrNameLst>
                                          <p:attrName/>
                                        </p:attrNameLst>
                                      </p:cBhvr>
                                    </p:anim>
                                  </p:childTnLst>
                                </p:cTn>
                              </p:par>
                              <p:par>
                                <p:cTn id="13" presetID="15" presetClass="entr" presetSubtype="0" fill="hold" nodeType="withEffect">
                                  <p:stCondLst>
                                    <p:cond delay="0"/>
                                  </p:stCondLst>
                                  <p:childTnLst>
                                    <p:set>
                                      <p:cBhvr>
                                        <p:cTn id="14" dur="1" fill="hold">
                                          <p:stCondLst>
                                            <p:cond delay="0"/>
                                          </p:stCondLst>
                                        </p:cTn>
                                        <p:tgtEl>
                                          <p:spTgt spid="26628"/>
                                        </p:tgtEl>
                                        <p:attrNameLst>
                                          <p:attrName>style.visibility</p:attrName>
                                        </p:attrNameLst>
                                      </p:cBhvr>
                                      <p:to>
                                        <p:strVal val="visible"/>
                                      </p:to>
                                    </p:set>
                                    <p:anim calcmode="lin" valueType="num">
                                      <p:cBhvr>
                                        <p:cTn id="15" dur="1000" fill="hold"/>
                                        <p:tgtEl>
                                          <p:spTgt spid="26628"/>
                                        </p:tgtEl>
                                        <p:attrNameLst>
                                          <p:attrName>ppt_w</p:attrName>
                                        </p:attrNameLst>
                                      </p:cBhvr>
                                      <p:tavLst>
                                        <p:tav tm="0">
                                          <p:val>
                                            <p:fltVal val="0"/>
                                          </p:val>
                                        </p:tav>
                                        <p:tav tm="100000">
                                          <p:val>
                                            <p:strVal val="#ppt_w"/>
                                          </p:val>
                                        </p:tav>
                                      </p:tavLst>
                                    </p:anim>
                                    <p:anim calcmode="lin" valueType="num">
                                      <p:cBhvr>
                                        <p:cTn id="16" dur="1000" fill="hold"/>
                                        <p:tgtEl>
                                          <p:spTgt spid="26628"/>
                                        </p:tgtEl>
                                        <p:attrNameLst>
                                          <p:attrName>ppt_h</p:attrName>
                                        </p:attrNameLst>
                                      </p:cBhvr>
                                      <p:tavLst>
                                        <p:tav tm="0">
                                          <p:val>
                                            <p:fltVal val="0"/>
                                          </p:val>
                                        </p:tav>
                                        <p:tav tm="100000">
                                          <p:val>
                                            <p:strVal val="#ppt_h"/>
                                          </p:val>
                                        </p:tav>
                                      </p:tavLst>
                                    </p:anim>
                                    <p:anim calcmode="lin" valueType="num">
                                      <p:cBhvr>
                                        <p:cTn id="17" dur="1000" fill="hold"/>
                                        <p:tgtEl>
                                          <p:spTgt spid="2662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66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26627">
                                            <p:txEl>
                                              <p:pRg st="2" end="2"/>
                                            </p:txEl>
                                          </p:spTgt>
                                        </p:tgtEl>
                                        <p:attrNameLst>
                                          <p:attrName>style.visibility</p:attrName>
                                        </p:attrNameLst>
                                      </p:cBhvr>
                                      <p:to>
                                        <p:strVal val="visible"/>
                                      </p:to>
                                    </p:set>
                                    <p:anim to="" calcmode="lin" valueType="num">
                                      <p:cBhvr>
                                        <p:cTn id="23" dur="1" fill="hold"/>
                                        <p:tgtEl>
                                          <p:spTgt spid="26627">
                                            <p:txEl>
                                              <p:pRg st="2" end="2"/>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26627">
                                            <p:txEl>
                                              <p:pRg st="3" end="3"/>
                                            </p:txEl>
                                          </p:spTgt>
                                        </p:tgtEl>
                                        <p:attrNameLst>
                                          <p:attrName>style.visibility</p:attrName>
                                        </p:attrNameLst>
                                      </p:cBhvr>
                                      <p:to>
                                        <p:strVal val="visible"/>
                                      </p:to>
                                    </p:set>
                                    <p:anim to="" calcmode="lin" valueType="num">
                                      <p:cBhvr>
                                        <p:cTn id="28" dur="1" fill="hold"/>
                                        <p:tgtEl>
                                          <p:spTgt spid="26627">
                                            <p:txEl>
                                              <p:pRg st="3" end="3"/>
                                            </p:txEl>
                                          </p:spTgt>
                                        </p:tgtEl>
                                        <p:attrNameLst>
                                          <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26627">
                                            <p:txEl>
                                              <p:pRg st="4" end="4"/>
                                            </p:txEl>
                                          </p:spTgt>
                                        </p:tgtEl>
                                        <p:attrNameLst>
                                          <p:attrName>style.visibility</p:attrName>
                                        </p:attrNameLst>
                                      </p:cBhvr>
                                      <p:to>
                                        <p:strVal val="visible"/>
                                      </p:to>
                                    </p:set>
                                    <p:anim to="" calcmode="lin" valueType="num">
                                      <p:cBhvr>
                                        <p:cTn id="33" dur="1" fill="hold"/>
                                        <p:tgtEl>
                                          <p:spTgt spid="26627">
                                            <p:txEl>
                                              <p:pRg st="4" end="4"/>
                                            </p:txEl>
                                          </p:spTgt>
                                        </p:tgtEl>
                                        <p:attrNameLst>
                                          <p:attrName/>
                                        </p:attrNameLst>
                                      </p:cBhvr>
                                    </p:anim>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SA" sz="4800" dirty="0">
                <a:effectLst>
                  <a:glow rad="127000">
                    <a:schemeClr val="tx1"/>
                  </a:glow>
                </a:effectLst>
                <a:ea typeface="ＭＳ Ｐゴシック" charset="0"/>
              </a:rPr>
              <a:t>الكلمة المفتاحية </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463771"/>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8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الحدود </a:t>
            </a:r>
            <a:endParaRPr kumimoji="0" lang="en-US" sz="8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297</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37839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26229931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0"/>
              </a:schemeClr>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134146" name="Picture 3" descr="I:\DEPTCOMM\Zamcomm\Jody\ChartsEPS\43 cop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219200"/>
            <a:ext cx="3436937"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4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جون د. هانا، </a:t>
            </a: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مخططات </a:t>
            </a:r>
            <a:r>
              <a:rPr kumimoji="0" lang="ar-SA"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تاريخ الكنيسة القديمة والعصور الوسطى (جراند رابيدز: زوندرفان، 2001)</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5334000" y="30163"/>
            <a:ext cx="3833813" cy="2438400"/>
          </a:xfrm>
        </p:spPr>
        <p:txBody>
          <a:bodyPr/>
          <a:lstStyle/>
          <a:p>
            <a:pPr eaLnBrk="1" hangingPunct="1">
              <a:defRPr/>
            </a:pPr>
            <a:r>
              <a:rPr lang="ar-JO" sz="4000" dirty="0">
                <a:solidFill>
                  <a:srgbClr val="FFFFFF"/>
                </a:solidFill>
              </a:rPr>
              <a:t>الغنوسية:</a:t>
            </a:r>
            <a:br>
              <a:rPr lang="ar-JO" sz="4000" dirty="0">
                <a:solidFill>
                  <a:srgbClr val="FFFFFF"/>
                </a:solidFill>
              </a:rPr>
            </a:br>
            <a:r>
              <a:rPr lang="ar-JO" sz="4000" dirty="0">
                <a:solidFill>
                  <a:srgbClr val="FFFFFF"/>
                </a:solidFill>
              </a:rPr>
              <a:t>أسئلة </a:t>
            </a:r>
            <a:br>
              <a:rPr lang="ar-JO" sz="4000" dirty="0">
                <a:solidFill>
                  <a:srgbClr val="FFFFFF"/>
                </a:solidFill>
              </a:rPr>
            </a:br>
            <a:r>
              <a:rPr lang="ar-JO" sz="4000" dirty="0">
                <a:solidFill>
                  <a:srgbClr val="FFFFFF"/>
                </a:solidFill>
              </a:rPr>
              <a:t>محيّرة</a:t>
            </a:r>
            <a:endParaRPr lang="en-US" sz="4000" dirty="0">
              <a:solidFill>
                <a:srgbClr val="FFFFFF"/>
              </a:solidFill>
            </a:endParaRPr>
          </a:p>
        </p:txBody>
      </p:sp>
      <p:sp>
        <p:nvSpPr>
          <p:cNvPr id="7" name="TextBox 6"/>
          <p:cNvSpPr txBox="1"/>
          <p:nvPr/>
        </p:nvSpPr>
        <p:spPr>
          <a:xfrm>
            <a:off x="1447800" y="596205"/>
            <a:ext cx="38862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كيف يمكن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تفسير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وجود الخليقة؟</a:t>
            </a:r>
            <a:endParaRPr kumimoji="0" lang="en-US"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endParaRPr>
          </a:p>
        </p:txBody>
      </p:sp>
      <p:sp>
        <p:nvSpPr>
          <p:cNvPr id="8" name="TextBox 7"/>
          <p:cNvSpPr txBox="1"/>
          <p:nvPr/>
        </p:nvSpPr>
        <p:spPr>
          <a:xfrm>
            <a:off x="4343400" y="4343400"/>
            <a:ext cx="33528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كيف يمكن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لله القدوس أن يخلق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الكون بخطية؟</a:t>
            </a:r>
            <a:endParaRPr kumimoji="0" lang="en-US"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endParaRPr>
          </a:p>
        </p:txBody>
      </p:sp>
      <p:sp>
        <p:nvSpPr>
          <p:cNvPr id="9" name="TextBox 8"/>
          <p:cNvSpPr txBox="1"/>
          <p:nvPr/>
        </p:nvSpPr>
        <p:spPr>
          <a:xfrm>
            <a:off x="3124200" y="2562135"/>
            <a:ext cx="3352800" cy="1200329"/>
          </a:xfrm>
          <a:prstGeom prst="rect">
            <a:avLst/>
          </a:prstGeom>
          <a:solidFill>
            <a:schemeClr val="tx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هو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أصل الشر؟</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4158" name="TextBox 9"/>
          <p:cNvSpPr txBox="1">
            <a:spLocks noChangeArrowheads="1"/>
          </p:cNvSpPr>
          <p:nvPr/>
        </p:nvSpPr>
        <p:spPr bwMode="auto">
          <a:xfrm>
            <a:off x="3962400" y="6096000"/>
            <a:ext cx="1143000" cy="3381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المخطط 43</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7"/>
          <p:cNvSpPr txBox="1">
            <a:spLocks noChangeArrowheads="1"/>
          </p:cNvSpPr>
          <p:nvPr/>
        </p:nvSpPr>
        <p:spPr bwMode="auto">
          <a:xfrm>
            <a:off x="8243888" y="0"/>
            <a:ext cx="85151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153 أ</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99235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6194" name="Picture 14"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3962400"/>
            <a:ext cx="42672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195" name="Picture 3" descr="I:\DEPTCOMM\Zamcomm\Jody\ChartsEPS\44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1066800"/>
            <a:ext cx="4343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152400"/>
            <a:ext cx="9144000" cy="914400"/>
          </a:xfrm>
        </p:spPr>
        <p:txBody>
          <a:bodyPr/>
          <a:lstStyle/>
          <a:p>
            <a:pPr eaLnBrk="1" hangingPunct="1">
              <a:defRPr/>
            </a:pPr>
            <a:r>
              <a:rPr lang="ar-JO" sz="3600" dirty="0">
                <a:solidFill>
                  <a:schemeClr val="bg1"/>
                </a:solidFill>
              </a:rPr>
              <a:t>المكونات الأساسية للغنوسية</a:t>
            </a:r>
            <a:endParaRPr lang="en-US" sz="3600" dirty="0">
              <a:solidFill>
                <a:schemeClr val="bg1"/>
              </a:solidFill>
            </a:endParaRPr>
          </a:p>
        </p:txBody>
      </p:sp>
      <p:sp>
        <p:nvSpPr>
          <p:cNvPr id="13619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جون د. هانا، مخططات تاريخ الكنيسة القديمة والعصور الوسطى (جراند رابيدز: زوندرفان، 2001)</a:t>
            </a:r>
          </a:p>
        </p:txBody>
      </p:sp>
      <p:sp>
        <p:nvSpPr>
          <p:cNvPr id="136198" name="TextBox 7"/>
          <p:cNvSpPr txBox="1">
            <a:spLocks noChangeArrowheads="1"/>
          </p:cNvSpPr>
          <p:nvPr/>
        </p:nvSpPr>
        <p:spPr bwMode="auto">
          <a:xfrm>
            <a:off x="1714500" y="4114800"/>
            <a:ext cx="14097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العالم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Box 9"/>
          <p:cNvSpPr txBox="1">
            <a:spLocks noChangeArrowheads="1"/>
          </p:cNvSpPr>
          <p:nvPr/>
        </p:nvSpPr>
        <p:spPr bwMode="auto">
          <a:xfrm>
            <a:off x="3505200" y="3590925"/>
            <a:ext cx="22098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القوة الخلاقة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6200" name="TextBox 10"/>
          <p:cNvSpPr txBox="1">
            <a:spLocks noChangeArrowheads="1"/>
          </p:cNvSpPr>
          <p:nvPr/>
        </p:nvSpPr>
        <p:spPr bwMode="auto">
          <a:xfrm>
            <a:off x="3962400" y="6248400"/>
            <a:ext cx="1143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المخطط 44</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6201" name="TextBox 11"/>
          <p:cNvSpPr txBox="1">
            <a:spLocks noChangeArrowheads="1"/>
          </p:cNvSpPr>
          <p:nvPr/>
        </p:nvSpPr>
        <p:spPr bwMode="auto">
          <a:xfrm>
            <a:off x="6019800" y="4114800"/>
            <a:ext cx="14097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الإنسان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Box 13"/>
          <p:cNvSpPr txBox="1">
            <a:spLocks noChangeArrowheads="1"/>
          </p:cNvSpPr>
          <p:nvPr/>
        </p:nvSpPr>
        <p:spPr bwMode="auto">
          <a:xfrm>
            <a:off x="611188" y="1636713"/>
            <a:ext cx="381635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الثنائية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Box 15"/>
          <p:cNvSpPr txBox="1">
            <a:spLocks noChangeArrowheads="1"/>
          </p:cNvSpPr>
          <p:nvPr/>
        </p:nvSpPr>
        <p:spPr bwMode="auto">
          <a:xfrm>
            <a:off x="611189" y="2132013"/>
            <a:ext cx="381635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الانبثاق</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TextBox 16"/>
          <p:cNvSpPr txBox="1">
            <a:spLocks noChangeArrowheads="1"/>
          </p:cNvSpPr>
          <p:nvPr/>
        </p:nvSpPr>
        <p:spPr bwMode="auto">
          <a:xfrm>
            <a:off x="2699792" y="2627313"/>
            <a:ext cx="2353221"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المعرفة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6205" name="TextBox 12"/>
          <p:cNvSpPr txBox="1">
            <a:spLocks noChangeAspect="1"/>
          </p:cNvSpPr>
          <p:nvPr/>
        </p:nvSpPr>
        <p:spPr bwMode="auto">
          <a:xfrm>
            <a:off x="4495800" y="1143000"/>
            <a:ext cx="388620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 النقيّة)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7"/>
          <p:cNvSpPr txBox="1">
            <a:spLocks noChangeArrowheads="1"/>
          </p:cNvSpPr>
          <p:nvPr/>
        </p:nvSpPr>
        <p:spPr bwMode="auto">
          <a:xfrm>
            <a:off x="8243888" y="0"/>
            <a:ext cx="98456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153 ب</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7530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جون د. هانا، مخططات تاريخ الكنيسة القديمة والعصور الوسطى (جراند رابيدز: زوندرفان، 2001)</a:t>
            </a:r>
          </a:p>
        </p:txBody>
      </p:sp>
      <p:sp>
        <p:nvSpPr>
          <p:cNvPr id="2" name="Title 1"/>
          <p:cNvSpPr>
            <a:spLocks noGrp="1"/>
          </p:cNvSpPr>
          <p:nvPr>
            <p:ph type="title" idx="4294967295"/>
          </p:nvPr>
        </p:nvSpPr>
        <p:spPr>
          <a:xfrm>
            <a:off x="0" y="76200"/>
            <a:ext cx="9144000" cy="914400"/>
          </a:xfrm>
          <a:solidFill>
            <a:schemeClr val="accent6">
              <a:lumMod val="75000"/>
            </a:schemeClr>
          </a:solidFill>
        </p:spPr>
        <p:txBody>
          <a:bodyPr/>
          <a:lstStyle/>
          <a:p>
            <a:pPr eaLnBrk="1" hangingPunct="1">
              <a:defRPr/>
            </a:pPr>
            <a:r>
              <a:rPr lang="ar-JO" sz="3600" dirty="0">
                <a:solidFill>
                  <a:srgbClr val="FFFFFF"/>
                </a:solidFill>
                <a:effectLst>
                  <a:outerShdw blurRad="38100" dist="38100" dir="2700000" algn="tl">
                    <a:srgbClr val="000000">
                      <a:alpha val="43137"/>
                    </a:srgbClr>
                  </a:outerShdw>
                </a:effectLst>
              </a:rPr>
              <a:t>المفهوم الغنوسي للخلاص</a:t>
            </a:r>
            <a:endParaRPr lang="en-US" sz="3600" dirty="0">
              <a:solidFill>
                <a:srgbClr val="FFFFFF"/>
              </a:solidFill>
              <a:effectLst>
                <a:outerShdw blurRad="38100" dist="38100" dir="2700000" algn="tl">
                  <a:srgbClr val="000000">
                    <a:alpha val="43137"/>
                  </a:srgbClr>
                </a:outerShdw>
              </a:effectLst>
            </a:endParaRPr>
          </a:p>
        </p:txBody>
      </p:sp>
      <p:sp>
        <p:nvSpPr>
          <p:cNvPr id="6" name="TextBox 5"/>
          <p:cNvSpPr txBox="1">
            <a:spLocks noChangeArrowheads="1"/>
          </p:cNvSpPr>
          <p:nvPr/>
        </p:nvSpPr>
        <p:spPr bwMode="auto">
          <a:xfrm>
            <a:off x="5264150" y="11430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Box 7"/>
          <p:cNvSpPr txBox="1">
            <a:spLocks noChangeArrowheads="1"/>
          </p:cNvSpPr>
          <p:nvPr/>
        </p:nvSpPr>
        <p:spPr bwMode="auto">
          <a:xfrm>
            <a:off x="5264150" y="16002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النفس</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Box 8"/>
          <p:cNvSpPr txBox="1">
            <a:spLocks noChangeArrowheads="1"/>
          </p:cNvSpPr>
          <p:nvPr/>
        </p:nvSpPr>
        <p:spPr bwMode="auto">
          <a:xfrm>
            <a:off x="5264150" y="19812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الجسد</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Box 10"/>
          <p:cNvSpPr txBox="1">
            <a:spLocks noChangeAspect="1"/>
          </p:cNvSpPr>
          <p:nvPr/>
        </p:nvSpPr>
        <p:spPr>
          <a:xfrm>
            <a:off x="1600200" y="1438014"/>
            <a:ext cx="1856998" cy="2677656"/>
          </a:xfrm>
          <a:prstGeom prst="rect">
            <a:avLst/>
          </a:prstGeom>
          <a:solidFill>
            <a:srgbClr val="FFFFFF"/>
          </a:solidFill>
          <a:effectLst>
            <a:glow rad="228600">
              <a:schemeClr val="accent1">
                <a:satMod val="175000"/>
                <a:alpha val="40000"/>
              </a:schemeClr>
            </a:glow>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rPr>
              <a:t>الكائن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rPr>
              <a:t>الأسمى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rPr>
              <a:t>الجيد</a:t>
            </a:r>
            <a:endParaRPr kumimoji="0" lang="en-US" sz="2800" b="1"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p:txBody>
      </p:sp>
      <p:grpSp>
        <p:nvGrpSpPr>
          <p:cNvPr id="19463" name="Group 19462"/>
          <p:cNvGrpSpPr>
            <a:grpSpLocks/>
          </p:cNvGrpSpPr>
          <p:nvPr/>
        </p:nvGrpSpPr>
        <p:grpSpPr bwMode="auto">
          <a:xfrm>
            <a:off x="3608388" y="1219200"/>
            <a:ext cx="1600200" cy="762000"/>
            <a:chOff x="3608078" y="1219200"/>
            <a:chExt cx="1600200" cy="762000"/>
          </a:xfrm>
        </p:grpSpPr>
        <p:sp>
          <p:nvSpPr>
            <p:cNvPr id="13" name="Notched Right Arrow 12"/>
            <p:cNvSpPr/>
            <p:nvPr/>
          </p:nvSpPr>
          <p:spPr>
            <a:xfrm rot="10800000">
              <a:off x="3608078" y="12192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38267" name="TextBox 14"/>
            <p:cNvSpPr txBox="1">
              <a:spLocks noChangeArrowheads="1"/>
            </p:cNvSpPr>
            <p:nvPr/>
          </p:nvSpPr>
          <p:spPr bwMode="auto">
            <a:xfrm>
              <a:off x="3886200" y="1371600"/>
              <a:ext cx="9906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المعرفة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6" name="TextBox 15"/>
          <p:cNvSpPr txBox="1">
            <a:spLocks noChangeArrowheads="1"/>
          </p:cNvSpPr>
          <p:nvPr/>
        </p:nvSpPr>
        <p:spPr bwMode="auto">
          <a:xfrm>
            <a:off x="2133600" y="5772150"/>
            <a:ext cx="152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القوة الخلاقة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8252" name="TextBox 16"/>
          <p:cNvSpPr txBox="1">
            <a:spLocks noChangeArrowheads="1"/>
          </p:cNvSpPr>
          <p:nvPr/>
        </p:nvSpPr>
        <p:spPr bwMode="auto">
          <a:xfrm>
            <a:off x="3962400" y="6215063"/>
            <a:ext cx="1143000" cy="33813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المخطط 45</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38253" name="Picture 17"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3505200"/>
            <a:ext cx="28194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Notched Right Arrow 18"/>
          <p:cNvSpPr/>
          <p:nvPr/>
        </p:nvSpPr>
        <p:spPr>
          <a:xfrm rot="5400000">
            <a:off x="1638300" y="46101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2" name="Bent Arrow 21"/>
          <p:cNvSpPr/>
          <p:nvPr/>
        </p:nvSpPr>
        <p:spPr>
          <a:xfrm>
            <a:off x="3200400" y="4267200"/>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4" name="Bent Arrow 23"/>
          <p:cNvSpPr/>
          <p:nvPr/>
        </p:nvSpPr>
        <p:spPr>
          <a:xfrm rot="3599752" flipV="1">
            <a:off x="4135438" y="2492375"/>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pic>
        <p:nvPicPr>
          <p:cNvPr id="138257" name="Picture 3" descr="I:\DEPTCOMM\Zamcomm\Jody\ChartsEPS\45 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7200" y="1447800"/>
            <a:ext cx="4089400" cy="4343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grpSp>
        <p:nvGrpSpPr>
          <p:cNvPr id="19462" name="Group 19461"/>
          <p:cNvGrpSpPr>
            <a:grpSpLocks/>
          </p:cNvGrpSpPr>
          <p:nvPr/>
        </p:nvGrpSpPr>
        <p:grpSpPr bwMode="auto">
          <a:xfrm>
            <a:off x="6254750" y="1219200"/>
            <a:ext cx="1517650" cy="2076450"/>
            <a:chOff x="6255048" y="1219200"/>
            <a:chExt cx="1517352" cy="2076510"/>
          </a:xfrm>
        </p:grpSpPr>
        <p:sp>
          <p:nvSpPr>
            <p:cNvPr id="138264" name="TextBox 9"/>
            <p:cNvSpPr txBox="1">
              <a:spLocks noChangeArrowheads="1"/>
            </p:cNvSpPr>
            <p:nvPr/>
          </p:nvSpPr>
          <p:spPr bwMode="auto">
            <a:xfrm>
              <a:off x="6477000" y="2895600"/>
              <a:ext cx="8382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الإنسان</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38265" name="Picture 22" descr="rev 17 man brazos-abiertos.jpg"/>
            <p:cNvPicPr>
              <a:picLocks noChangeAspect="1"/>
            </p:cNvPicPr>
            <p:nvPr/>
          </p:nvPicPr>
          <p:blipFill>
            <a:blip r:embed="rId5">
              <a:grayscl/>
              <a:biLevel thresh="50000"/>
              <a:extLst>
                <a:ext uri="{28A0092B-C50C-407E-A947-70E740481C1C}">
                  <a14:useLocalDpi xmlns:a14="http://schemas.microsoft.com/office/drawing/2010/main"/>
                </a:ext>
              </a:extLst>
            </a:blip>
            <a:srcRect/>
            <a:stretch>
              <a:fillRect/>
            </a:stretch>
          </p:blipFill>
          <p:spPr bwMode="auto">
            <a:xfrm>
              <a:off x="6255048" y="1219200"/>
              <a:ext cx="1517352"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28" name="Straight Connector 27"/>
          <p:cNvCxnSpPr/>
          <p:nvPr/>
        </p:nvCxnSpPr>
        <p:spPr>
          <a:xfrm>
            <a:off x="5264150" y="1600200"/>
            <a:ext cx="9144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026150" y="1371600"/>
            <a:ext cx="762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6026150" y="1828800"/>
            <a:ext cx="838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461" name="Oval 19460"/>
          <p:cNvSpPr/>
          <p:nvPr/>
        </p:nvSpPr>
        <p:spPr>
          <a:xfrm>
            <a:off x="6788150" y="1524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5" name="Text Box 7"/>
          <p:cNvSpPr txBox="1">
            <a:spLocks noChangeArrowheads="1"/>
          </p:cNvSpPr>
          <p:nvPr/>
        </p:nvSpPr>
        <p:spPr bwMode="auto">
          <a:xfrm>
            <a:off x="8243888" y="0"/>
            <a:ext cx="98456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153 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9303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9462"/>
                                        </p:tgtEl>
                                        <p:attrNameLst>
                                          <p:attrName>style.visibility</p:attrName>
                                        </p:attrNameLst>
                                      </p:cBhvr>
                                      <p:to>
                                        <p:strVal val="visible"/>
                                      </p:to>
                                    </p:set>
                                    <p:animEffect transition="in" filter="blinds(horizontal)">
                                      <p:cBhvr>
                                        <p:cTn id="20" dur="500"/>
                                        <p:tgtEl>
                                          <p:spTgt spid="1946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blinds(horizontal)">
                                      <p:cBhvr>
                                        <p:cTn id="23" dur="500"/>
                                        <p:tgtEl>
                                          <p:spTgt spid="19461"/>
                                        </p:tgtEl>
                                      </p:cBhvr>
                                    </p:animEffect>
                                  </p:childTnLst>
                                </p:cTn>
                              </p:par>
                              <p:par>
                                <p:cTn id="24" presetID="3"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94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19463"/>
                                        </p:tgtEl>
                                        <p:attrNameLst>
                                          <p:attrName>style.visibility</p:attrName>
                                        </p:attrNameLst>
                                      </p:cBhvr>
                                      <p:to>
                                        <p:strVal val="visible"/>
                                      </p:to>
                                    </p:set>
                                    <p:animEffect transition="in" filter="wipe(right)">
                                      <p:cBhvr>
                                        <p:cTn id="47"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P spid="19" grpId="0" animBg="1"/>
      <p:bldP spid="19461" grpId="0" animBg="1"/>
      <p:bldP spid="1946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4"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108520" y="-27384"/>
            <a:ext cx="9289033" cy="6885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626" name="Rectangle 2"/>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ar-JO" b="1" dirty="0">
                <a:effectLst/>
                <a:latin typeface="Arial" panose="020B0604020202020204" pitchFamily="34" charset="0"/>
                <a:ea typeface="ＭＳ Ｐゴシック" charset="0"/>
                <a:cs typeface="Arial" panose="020B0604020202020204" pitchFamily="34" charset="0"/>
              </a:rPr>
              <a:t>إنجيل يهوذا</a:t>
            </a:r>
            <a:endParaRPr lang="en-US" b="1"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410627" name="Rectangle 3"/>
          <p:cNvSpPr>
            <a:spLocks noGrp="1" noChangeArrowheads="1"/>
          </p:cNvSpPr>
          <p:nvPr>
            <p:ph type="body" idx="1"/>
          </p:nvPr>
        </p:nvSpPr>
        <p:spPr>
          <a:xfrm>
            <a:off x="152400" y="1600200"/>
            <a:ext cx="8534400" cy="4800600"/>
          </a:xfrm>
        </p:spPr>
        <p:txBody>
          <a:bodyPr/>
          <a:lstStyle/>
          <a:p>
            <a:pPr algn="r" rtl="1" eaLnBrk="1" hangingPunct="1">
              <a:lnSpc>
                <a:spcPct val="90000"/>
              </a:lnSpc>
              <a:defRPr/>
            </a:pPr>
            <a:r>
              <a:rPr lang="ar-JO" sz="3600" b="1" dirty="0">
                <a:latin typeface="Arial" panose="020B0604020202020204" pitchFamily="34" charset="0"/>
                <a:ea typeface="ＭＳ Ｐゴシック" charset="0"/>
                <a:cs typeface="Arial" panose="020B0604020202020204" pitchFamily="34" charset="0"/>
              </a:rPr>
              <a:t>فقال يهوذا: يا سيد هل يمكن أن يكون نسلي تحت سيطرة الحكام؟ أجاب يسوع وقال له:... ستحزن كثيراً </a:t>
            </a:r>
            <a:r>
              <a:rPr lang="ar-JO" sz="3600" b="1" u="sng" dirty="0">
                <a:latin typeface="Arial" panose="020B0604020202020204" pitchFamily="34" charset="0"/>
                <a:ea typeface="ＭＳ Ｐゴシック" charset="0"/>
                <a:cs typeface="Arial" panose="020B0604020202020204" pitchFamily="34" charset="0"/>
              </a:rPr>
              <a:t>عندما ترى الملكوت </a:t>
            </a:r>
            <a:r>
              <a:rPr lang="ar-JO" sz="3600" b="1" dirty="0">
                <a:latin typeface="Arial" panose="020B0604020202020204" pitchFamily="34" charset="0"/>
                <a:ea typeface="ＭＳ Ｐゴシック" charset="0"/>
                <a:cs typeface="Arial" panose="020B0604020202020204" pitchFamily="34" charset="0"/>
              </a:rPr>
              <a:t>وكل أجياله. فلما سمع ذلك قال له يهوذا: ما المنفعة التي نلتها؟ لأنك أفرزتني لذلك الجيل. أجاب يسوع وقال: ستكون الثالث عشر، وستكون ملعونًا من الأجيال الأخرى، </a:t>
            </a:r>
            <a:r>
              <a:rPr lang="ar-JO" sz="3600" b="1" u="sng" dirty="0">
                <a:latin typeface="Arial" panose="020B0604020202020204" pitchFamily="34" charset="0"/>
                <a:ea typeface="ＭＳ Ｐゴシック" charset="0"/>
                <a:cs typeface="Arial" panose="020B0604020202020204" pitchFamily="34" charset="0"/>
              </a:rPr>
              <a:t>وستأتي لتحكم عليهم</a:t>
            </a:r>
            <a:r>
              <a:rPr lang="ar-JO" sz="3600" b="1" dirty="0">
                <a:latin typeface="Arial" panose="020B0604020202020204" pitchFamily="34" charset="0"/>
                <a:ea typeface="ＭＳ Ｐゴシック" charset="0"/>
                <a:cs typeface="Arial" panose="020B0604020202020204" pitchFamily="34" charset="0"/>
              </a:rPr>
              <a:t>. وفي الأيام الأخيرة سوف </a:t>
            </a:r>
            <a:r>
              <a:rPr lang="ar-JO" sz="3600" b="1" u="sng" dirty="0">
                <a:latin typeface="Arial" panose="020B0604020202020204" pitchFamily="34" charset="0"/>
                <a:ea typeface="ＭＳ Ｐゴシック" charset="0"/>
                <a:cs typeface="Arial" panose="020B0604020202020204" pitchFamily="34" charset="0"/>
              </a:rPr>
              <a:t>يلعنون صعودك [47] إلى الجيل المقدس</a:t>
            </a:r>
            <a:endParaRPr lang="en-US" sz="3600" b="1" u="sng" dirty="0">
              <a:latin typeface="Arial" panose="020B0604020202020204" pitchFamily="34" charset="0"/>
              <a:ea typeface="ＭＳ Ｐゴシック" charset="0"/>
              <a:cs typeface="Arial" panose="020B0604020202020204" pitchFamily="34" charset="0"/>
            </a:endParaRPr>
          </a:p>
        </p:txBody>
      </p:sp>
      <p:sp>
        <p:nvSpPr>
          <p:cNvPr id="358404" name="Text Box 6"/>
          <p:cNvSpPr txBox="1">
            <a:spLocks noChangeArrowheads="1"/>
          </p:cNvSpPr>
          <p:nvPr/>
        </p:nvSpPr>
        <p:spPr bwMode="auto">
          <a:xfrm>
            <a:off x="8239125" y="44450"/>
            <a:ext cx="771365"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186أ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108520" y="-27384"/>
            <a:ext cx="9289033" cy="6885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651" name="Rectangle 3"/>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ar-JO" b="1" dirty="0">
                <a:effectLst/>
                <a:latin typeface="Arial" panose="020B0604020202020204" pitchFamily="34" charset="0"/>
                <a:ea typeface="ＭＳ Ｐゴシック" charset="0"/>
                <a:cs typeface="Arial" panose="020B0604020202020204" pitchFamily="34" charset="0"/>
              </a:rPr>
              <a:t>إنجيل يهوذا</a:t>
            </a:r>
            <a:endParaRPr lang="en-US" b="1"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411652" name="Rectangle 4"/>
          <p:cNvSpPr>
            <a:spLocks noGrp="1" noChangeArrowheads="1"/>
          </p:cNvSpPr>
          <p:nvPr>
            <p:ph type="body" idx="1"/>
          </p:nvPr>
        </p:nvSpPr>
        <p:spPr>
          <a:xfrm>
            <a:off x="457200" y="1600200"/>
            <a:ext cx="8305800" cy="5029200"/>
          </a:xfrm>
        </p:spPr>
        <p:txBody>
          <a:bodyPr/>
          <a:lstStyle/>
          <a:p>
            <a:pPr algn="r" rtl="1" eaLnBrk="1" hangingPunct="1">
              <a:lnSpc>
                <a:spcPct val="90000"/>
              </a:lnSpc>
              <a:defRPr/>
            </a:pPr>
            <a:r>
              <a:rPr lang="ar-JO" sz="3600" b="1" dirty="0">
                <a:latin typeface="Arial" panose="020B0604020202020204" pitchFamily="34" charset="0"/>
                <a:ea typeface="ＭＳ Ｐゴシック" charset="0"/>
                <a:cs typeface="Arial" panose="020B0604020202020204" pitchFamily="34" charset="0"/>
              </a:rPr>
              <a:t>فقال يهوذا ليسوع: انظر ماذا يفعل الذين اعتمدوا باسمك؟ قال يسوع، "... الحق أقول لك، يا يهوذا، أولئك الذين يقدمون ذبائح لساكلاس الله [ ثلاثة أسطر ناقصة] كل ما هو شر. </a:t>
            </a:r>
            <a:r>
              <a:rPr lang="ar-JO" sz="3600" b="1" u="sng" dirty="0">
                <a:latin typeface="Arial" panose="020B0604020202020204" pitchFamily="34" charset="0"/>
                <a:ea typeface="ＭＳ Ｐゴシック" charset="0"/>
                <a:cs typeface="Arial" panose="020B0604020202020204" pitchFamily="34" charset="0"/>
              </a:rPr>
              <a:t>لكنك سوف تتجاوزهم جميعًا</a:t>
            </a:r>
            <a:r>
              <a:rPr lang="ar-JO" sz="3600" b="1" dirty="0">
                <a:latin typeface="Arial" panose="020B0604020202020204" pitchFamily="34" charset="0"/>
                <a:ea typeface="ＭＳ Ｐゴシック" charset="0"/>
                <a:cs typeface="Arial" panose="020B0604020202020204" pitchFamily="34" charset="0"/>
              </a:rPr>
              <a:t>. لأنك </a:t>
            </a:r>
            <a:r>
              <a:rPr lang="ar-JO" sz="3600" b="1" u="sng" dirty="0">
                <a:latin typeface="Arial" panose="020B0604020202020204" pitchFamily="34" charset="0"/>
                <a:ea typeface="ＭＳ Ｐゴシック" charset="0"/>
                <a:cs typeface="Arial" panose="020B0604020202020204" pitchFamily="34" charset="0"/>
              </a:rPr>
              <a:t>سوف تضحي بالرجل الذي يلبسني</a:t>
            </a:r>
            <a:r>
              <a:rPr lang="ar-JO" sz="3600" b="1" dirty="0">
                <a:latin typeface="Arial" panose="020B0604020202020204" pitchFamily="34" charset="0"/>
                <a:ea typeface="ＭＳ Ｐゴシック" charset="0"/>
                <a:cs typeface="Arial" panose="020B0604020202020204" pitchFamily="34" charset="0"/>
              </a:rPr>
              <a:t>.</a:t>
            </a:r>
            <a:endParaRPr lang="en-US" sz="3600" b="1" dirty="0">
              <a:latin typeface="Arial" panose="020B0604020202020204" pitchFamily="34" charset="0"/>
              <a:ea typeface="ＭＳ Ｐゴシック" charset="0"/>
              <a:cs typeface="Arial" panose="020B0604020202020204" pitchFamily="34" charset="0"/>
            </a:endParaRPr>
          </a:p>
        </p:txBody>
      </p:sp>
      <p:sp>
        <p:nvSpPr>
          <p:cNvPr id="360452" name="Text Box 6"/>
          <p:cNvSpPr txBox="1">
            <a:spLocks noChangeArrowheads="1"/>
          </p:cNvSpPr>
          <p:nvPr/>
        </p:nvSpPr>
        <p:spPr bwMode="auto">
          <a:xfrm>
            <a:off x="8239125" y="44450"/>
            <a:ext cx="771365"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186أ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ctrTitle"/>
          </p:nvPr>
        </p:nvSpPr>
        <p:spPr>
          <a:xfrm>
            <a:off x="52388" y="947738"/>
            <a:ext cx="2954337" cy="692150"/>
          </a:xfrm>
        </p:spPr>
        <p:txBody>
          <a:bodyPr/>
          <a:lstStyle/>
          <a:p>
            <a:pPr eaLnBrk="1" hangingPunct="1"/>
            <a:r>
              <a:rPr lang="ar-JO" sz="3600" dirty="0">
                <a:ea typeface="ＭＳ Ｐゴシック" charset="0"/>
              </a:rPr>
              <a:t>إيرينايوس     (180 م)</a:t>
            </a:r>
            <a:endParaRPr lang="en-US" sz="3600" dirty="0">
              <a:ea typeface="ＭＳ Ｐゴシック" charset="0"/>
            </a:endParaRPr>
          </a:p>
        </p:txBody>
      </p:sp>
      <p:sp>
        <p:nvSpPr>
          <p:cNvPr id="362498" name="Rectangle 4"/>
          <p:cNvSpPr>
            <a:spLocks noChangeArrowheads="1"/>
          </p:cNvSpPr>
          <p:nvPr/>
        </p:nvSpPr>
        <p:spPr bwMode="auto">
          <a:xfrm>
            <a:off x="107950" y="5627688"/>
            <a:ext cx="2879725"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ضد الهرطقات</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1 .31. 1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62499"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325" y="1882775"/>
            <a:ext cx="2684463" cy="356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2500" name="Rectangle 1"/>
          <p:cNvSpPr>
            <a:spLocks noChangeArrowheads="1"/>
          </p:cNvSpPr>
          <p:nvPr/>
        </p:nvSpPr>
        <p:spPr bwMode="auto">
          <a:xfrm>
            <a:off x="2987676" y="743442"/>
            <a:ext cx="5969000" cy="5853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يعلن آخرون مرة أخرى أن قايين استمد كيانه من القوة التي فوق، ويعترفون بأن عيسو وقورح والسدوميين وكل هؤلاء الأشخاص مرتبطون بأنفسهم. ويضيفون لهذا السبب، لقد تعرضوا لهجوم من الخالق، لكن لم يصب أحد منهم بأذى. لأن صوفيا كانت معتادة على أخذ ما يخصها منهم إلى نفسها. هم يعلنون أن يهوذا الخائن كان على علم تام بهذه الأمور، وأنه وحده الذي عرف الحقيقة كما لم يعرفها الآخرون، أنجز سر الخيانة. وبواسطته ارتبكت كل الأشياء، الأرضية والسماوية. إنهم ينتجون تاريخًا وهميًا من هذا النوع، ويسمونه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إنجيل يهوذا</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2501" name="Text Box 6"/>
          <p:cNvSpPr txBox="1">
            <a:spLocks noChangeArrowheads="1"/>
          </p:cNvSpPr>
          <p:nvPr/>
        </p:nvSpPr>
        <p:spPr bwMode="auto">
          <a:xfrm>
            <a:off x="8239125" y="44450"/>
            <a:ext cx="904415"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186ب</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FC9D44C-A1D1-5647-A22D-672C17A24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37"/>
            <a:ext cx="4572000" cy="61802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3059832" y="2132856"/>
            <a:ext cx="6084168" cy="1656184"/>
          </a:xfrm>
          <a:solidFill>
            <a:schemeClr val="tx1"/>
          </a:solidFill>
        </p:spPr>
        <p:txBody>
          <a:bodyPr/>
          <a:lstStyle/>
          <a:p>
            <a:pPr eaLnBrk="1" hangingPunct="1">
              <a:defRPr/>
            </a:pPr>
            <a:r>
              <a:rPr lang="ar-JO" sz="4800" dirty="0">
                <a:solidFill>
                  <a:srgbClr val="FFFFFF"/>
                </a:solidFill>
              </a:rPr>
              <a:t>المرسوم النيقاوي</a:t>
            </a:r>
            <a:br>
              <a:rPr lang="en-US" sz="4800" dirty="0">
                <a:solidFill>
                  <a:srgbClr val="FFFFFF"/>
                </a:solidFill>
              </a:rPr>
            </a:br>
            <a:r>
              <a:rPr lang="en-US" sz="4800" dirty="0">
                <a:solidFill>
                  <a:srgbClr val="FFFFFF"/>
                </a:solidFill>
              </a:rPr>
              <a:t>(</a:t>
            </a:r>
            <a:r>
              <a:rPr lang="ar-JO" sz="4800" dirty="0">
                <a:solidFill>
                  <a:srgbClr val="FFFFFF"/>
                </a:solidFill>
              </a:rPr>
              <a:t>325 م</a:t>
            </a:r>
            <a:r>
              <a:rPr lang="en-US" sz="4800" dirty="0">
                <a:solidFill>
                  <a:srgbClr val="FFFFFF"/>
                </a:solidFill>
              </a:rPr>
              <a:t>)</a:t>
            </a:r>
          </a:p>
        </p:txBody>
      </p:sp>
      <p:sp>
        <p:nvSpPr>
          <p:cNvPr id="12" name="Text Box 7"/>
          <p:cNvSpPr txBox="1">
            <a:spLocks noChangeArrowheads="1"/>
          </p:cNvSpPr>
          <p:nvPr/>
        </p:nvSpPr>
        <p:spPr bwMode="auto">
          <a:xfrm>
            <a:off x="8243888" y="0"/>
            <a:ext cx="881973"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153ج</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4D4CE8FE-7A33-CD4A-A8E1-D461E5C74BE4}"/>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CICFamily.com &amp; BibleStudyDownloads.org</a:t>
            </a:r>
          </a:p>
        </p:txBody>
      </p:sp>
    </p:spTree>
    <p:extLst>
      <p:ext uri="{BB962C8B-B14F-4D97-AF65-F5344CB8AC3E}">
        <p14:creationId xmlns:p14="http://schemas.microsoft.com/office/powerpoint/2010/main" val="247459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A5D22CA-0BC4-3461-DF71-1DB6504BEB2C}"/>
              </a:ext>
            </a:extLst>
          </p:cNvPr>
          <p:cNvGrpSpPr/>
          <p:nvPr/>
        </p:nvGrpSpPr>
        <p:grpSpPr>
          <a:xfrm>
            <a:off x="1524000" y="0"/>
            <a:ext cx="6115050" cy="6705600"/>
            <a:chOff x="1524000" y="0"/>
            <a:chExt cx="6115050" cy="6705600"/>
          </a:xfrm>
        </p:grpSpPr>
        <p:pic>
          <p:nvPicPr>
            <p:cNvPr id="483329" name="Picture 2" descr="61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0"/>
              <a:ext cx="6115050"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 Box 5">
              <a:extLst>
                <a:ext uri="{FF2B5EF4-FFF2-40B4-BE49-F238E27FC236}">
                  <a16:creationId xmlns:a16="http://schemas.microsoft.com/office/drawing/2014/main" id="{B7D0F4C6-D642-63F2-5E7B-CD755DD90F16}"/>
                </a:ext>
              </a:extLst>
            </p:cNvPr>
            <p:cNvSpPr txBox="1">
              <a:spLocks noChangeArrowheads="1"/>
            </p:cNvSpPr>
            <p:nvPr/>
          </p:nvSpPr>
          <p:spPr bwMode="auto">
            <a:xfrm>
              <a:off x="1979712" y="1259235"/>
              <a:ext cx="1799555" cy="1079399"/>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الأزلية السابقة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Text Box 5">
              <a:extLst>
                <a:ext uri="{FF2B5EF4-FFF2-40B4-BE49-F238E27FC236}">
                  <a16:creationId xmlns:a16="http://schemas.microsoft.com/office/drawing/2014/main" id="{32FC12AF-8247-6402-AA3F-53D29CC2EEA3}"/>
                </a:ext>
              </a:extLst>
            </p:cNvPr>
            <p:cNvSpPr txBox="1">
              <a:spLocks noChangeArrowheads="1"/>
            </p:cNvSpPr>
            <p:nvPr/>
          </p:nvSpPr>
          <p:spPr bwMode="auto">
            <a:xfrm>
              <a:off x="5484912" y="1259235"/>
              <a:ext cx="1799555" cy="1079399"/>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الأزلية المستقبلية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 Box 5">
              <a:extLst>
                <a:ext uri="{FF2B5EF4-FFF2-40B4-BE49-F238E27FC236}">
                  <a16:creationId xmlns:a16="http://schemas.microsoft.com/office/drawing/2014/main" id="{C374F95C-13B6-F72E-6F37-EB2E15AC65D8}"/>
                </a:ext>
              </a:extLst>
            </p:cNvPr>
            <p:cNvSpPr txBox="1">
              <a:spLocks noChangeArrowheads="1"/>
            </p:cNvSpPr>
            <p:nvPr/>
          </p:nvSpPr>
          <p:spPr bwMode="auto">
            <a:xfrm>
              <a:off x="3816599" y="2614029"/>
              <a:ext cx="1604640" cy="525401"/>
            </a:xfrm>
            <a:prstGeom prst="rect">
              <a:avLst/>
            </a:prstGeom>
            <a:solidFill>
              <a:srgbClr val="ECF8FA"/>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الله</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7C55221F-C11D-F2D6-D5B3-CF46BFF7EFF6}"/>
                </a:ext>
              </a:extLst>
            </p:cNvPr>
            <p:cNvSpPr/>
            <p:nvPr/>
          </p:nvSpPr>
          <p:spPr bwMode="auto">
            <a:xfrm>
              <a:off x="4085852" y="1106905"/>
              <a:ext cx="1399060" cy="1313983"/>
            </a:xfrm>
            <a:prstGeom prst="rect">
              <a:avLst/>
            </a:prstGeom>
            <a:solidFill>
              <a:srgbClr val="F7F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483330" name="Rectangle 3"/>
          <p:cNvSpPr>
            <a:spLocks noGrp="1" noChangeArrowheads="1"/>
          </p:cNvSpPr>
          <p:nvPr>
            <p:ph type="title" idx="4294967295"/>
          </p:nvPr>
        </p:nvSpPr>
        <p:spPr>
          <a:xfrm>
            <a:off x="0" y="0"/>
            <a:ext cx="9144000" cy="838200"/>
          </a:xfrm>
          <a:solidFill>
            <a:schemeClr val="accent2"/>
          </a:solidFill>
        </p:spPr>
        <p:txBody>
          <a:bodyPr/>
          <a:lstStyle/>
          <a:p>
            <a:pPr eaLnBrk="1" hangingPunct="1"/>
            <a:r>
              <a:rPr lang="ar-JO" dirty="0">
                <a:solidFill>
                  <a:schemeClr val="bg1"/>
                </a:solidFill>
                <a:ea typeface="ＭＳ Ｐゴシック" charset="0"/>
                <a:cs typeface="Arial" panose="020B0604020202020204" pitchFamily="34" charset="0"/>
              </a:rPr>
              <a:t>تعليم آريوس الهرطوقي</a:t>
            </a:r>
            <a:endParaRPr lang="en-US" dirty="0">
              <a:solidFill>
                <a:schemeClr val="bg1"/>
              </a:solidFill>
              <a:ea typeface="ＭＳ Ｐゴシック" charset="0"/>
              <a:cs typeface="Arial" panose="020B0604020202020204" pitchFamily="34" charset="0"/>
            </a:endParaRPr>
          </a:p>
        </p:txBody>
      </p:sp>
      <p:sp>
        <p:nvSpPr>
          <p:cNvPr id="483331" name="Text Box 4"/>
          <p:cNvSpPr txBox="1">
            <a:spLocks noChangeArrowheads="1"/>
          </p:cNvSpPr>
          <p:nvPr/>
        </p:nvSpPr>
        <p:spPr bwMode="auto">
          <a:xfrm>
            <a:off x="0" y="6516689"/>
            <a:ext cx="9144000" cy="338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جون د. حنا، قوائم تاريخ الكنيسة القديم والمتوسط (جراند رابيدز: زوندرفان، 2001)</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Text Box 5">
            <a:extLst>
              <a:ext uri="{FF2B5EF4-FFF2-40B4-BE49-F238E27FC236}">
                <a16:creationId xmlns:a16="http://schemas.microsoft.com/office/drawing/2014/main" id="{614D0ACB-3006-2DA1-9216-DD943E1E2497}"/>
              </a:ext>
            </a:extLst>
          </p:cNvPr>
          <p:cNvSpPr txBox="1">
            <a:spLocks noChangeArrowheads="1"/>
          </p:cNvSpPr>
          <p:nvPr/>
        </p:nvSpPr>
        <p:spPr bwMode="auto">
          <a:xfrm>
            <a:off x="3759449" y="5157192"/>
            <a:ext cx="1604640" cy="648512"/>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المخلوقات   الأخرى</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ext Box 5">
            <a:extLst>
              <a:ext uri="{FF2B5EF4-FFF2-40B4-BE49-F238E27FC236}">
                <a16:creationId xmlns:a16="http://schemas.microsoft.com/office/drawing/2014/main" id="{EBC91546-7C20-CF1B-6F21-23B9E6218A57}"/>
              </a:ext>
            </a:extLst>
          </p:cNvPr>
          <p:cNvSpPr txBox="1">
            <a:spLocks noChangeArrowheads="1"/>
          </p:cNvSpPr>
          <p:nvPr/>
        </p:nvSpPr>
        <p:spPr bwMode="auto">
          <a:xfrm>
            <a:off x="3368924" y="3623679"/>
            <a:ext cx="1604640" cy="525401"/>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المسيح</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 Box 5">
            <a:extLst>
              <a:ext uri="{FF2B5EF4-FFF2-40B4-BE49-F238E27FC236}">
                <a16:creationId xmlns:a16="http://schemas.microsoft.com/office/drawing/2014/main" id="{20DF2D31-E59C-C632-B578-50D1747BCD8D}"/>
              </a:ext>
            </a:extLst>
          </p:cNvPr>
          <p:cNvSpPr txBox="1">
            <a:spLocks noChangeArrowheads="1"/>
          </p:cNvSpPr>
          <p:nvPr/>
        </p:nvSpPr>
        <p:spPr bwMode="auto">
          <a:xfrm>
            <a:off x="3749663" y="1496603"/>
            <a:ext cx="1604640" cy="525401"/>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الزمن</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6668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0ADE33-6270-BD47-A9DA-B5E0754CD582}"/>
              </a:ext>
            </a:extLst>
          </p:cNvPr>
          <p:cNvGrpSpPr/>
          <p:nvPr/>
        </p:nvGrpSpPr>
        <p:grpSpPr>
          <a:xfrm>
            <a:off x="1166814" y="-99392"/>
            <a:ext cx="3750114" cy="6858000"/>
            <a:chOff x="1166814" y="-99392"/>
            <a:chExt cx="3750114" cy="6858000"/>
          </a:xfrm>
        </p:grpSpPr>
        <p:pic>
          <p:nvPicPr>
            <p:cNvPr id="26626" name="Picture 2" descr="62 copy">
              <a:extLst>
                <a:ext uri="{FF2B5EF4-FFF2-40B4-BE49-F238E27FC236}">
                  <a16:creationId xmlns:a16="http://schemas.microsoft.com/office/drawing/2014/main" id="{1904A8D0-9A06-BA46-9226-12108F23AF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4922"/>
            <a:stretch/>
          </p:blipFill>
          <p:spPr bwMode="auto">
            <a:xfrm>
              <a:off x="1166814" y="-99392"/>
              <a:ext cx="375011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2997720E-63E8-5543-964D-CBC3B11DFE76}"/>
                </a:ext>
              </a:extLst>
            </p:cNvPr>
            <p:cNvSpPr/>
            <p:nvPr/>
          </p:nvSpPr>
          <p:spPr bwMode="auto">
            <a:xfrm>
              <a:off x="2053121" y="4313865"/>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16" name="Rectangle 15">
              <a:extLst>
                <a:ext uri="{FF2B5EF4-FFF2-40B4-BE49-F238E27FC236}">
                  <a16:creationId xmlns:a16="http://schemas.microsoft.com/office/drawing/2014/main" id="{77249F47-7CEB-4147-B989-A4E566AC09CE}"/>
                </a:ext>
              </a:extLst>
            </p:cNvPr>
            <p:cNvSpPr/>
            <p:nvPr/>
          </p:nvSpPr>
          <p:spPr bwMode="auto">
            <a:xfrm>
              <a:off x="2053121" y="3201162"/>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18" name="Rectangle 17">
              <a:extLst>
                <a:ext uri="{FF2B5EF4-FFF2-40B4-BE49-F238E27FC236}">
                  <a16:creationId xmlns:a16="http://schemas.microsoft.com/office/drawing/2014/main" id="{ABA75CD2-144C-CE42-BC21-12BF774A9D1C}"/>
                </a:ext>
              </a:extLst>
            </p:cNvPr>
            <p:cNvSpPr/>
            <p:nvPr/>
          </p:nvSpPr>
          <p:spPr bwMode="auto">
            <a:xfrm>
              <a:off x="2075155" y="5525721"/>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65" charset="-128"/>
                <a:cs typeface="Arial" panose="020B0604020202020204" pitchFamily="34" charset="0"/>
              </a:endParaRPr>
            </a:p>
          </p:txBody>
        </p:sp>
      </p:grpSp>
      <p:sp>
        <p:nvSpPr>
          <p:cNvPr id="4099" name="Rectangle 3">
            <a:extLst>
              <a:ext uri="{FF2B5EF4-FFF2-40B4-BE49-F238E27FC236}">
                <a16:creationId xmlns:a16="http://schemas.microsoft.com/office/drawing/2014/main" id="{1CE0BF8D-74D7-7A44-BD3E-6156987E5A91}"/>
              </a:ext>
            </a:extLst>
          </p:cNvPr>
          <p:cNvSpPr>
            <a:spLocks noGrp="1" noChangeArrowheads="1"/>
          </p:cNvSpPr>
          <p:nvPr>
            <p:ph type="title" idx="4294967295"/>
          </p:nvPr>
        </p:nvSpPr>
        <p:spPr>
          <a:xfrm>
            <a:off x="0" y="533400"/>
            <a:ext cx="9144000" cy="685800"/>
          </a:xfrm>
          <a:solidFill>
            <a:schemeClr val="accent2"/>
          </a:solidFill>
          <a:effectLst>
            <a:outerShdw blurRad="63500" dist="35921" dir="2700000" algn="ctr" rotWithShape="0">
              <a:schemeClr val="tx2">
                <a:alpha val="74997"/>
              </a:schemeClr>
            </a:outerShdw>
          </a:effectLst>
        </p:spPr>
        <p:txBody>
          <a:bodyPr/>
          <a:lstStyle/>
          <a:p>
            <a:pPr eaLnBrk="1" hangingPunct="1"/>
            <a:r>
              <a:rPr lang="ar-JO" altLang="en-US" sz="4000" dirty="0">
                <a:solidFill>
                  <a:schemeClr val="bg1"/>
                </a:solidFill>
                <a:cs typeface="Arial" panose="020B0604020202020204" pitchFamily="34" charset="0"/>
              </a:rPr>
              <a:t>ألكسندر ضد آريوس الهرطوقي</a:t>
            </a:r>
            <a:endParaRPr lang="en-US" altLang="en-US" sz="4000" dirty="0">
              <a:solidFill>
                <a:schemeClr val="bg1"/>
              </a:solidFill>
              <a:cs typeface="Arial" panose="020B0604020202020204" pitchFamily="34" charset="0"/>
            </a:endParaRPr>
          </a:p>
        </p:txBody>
      </p:sp>
      <p:sp>
        <p:nvSpPr>
          <p:cNvPr id="26628" name="Text Box 4">
            <a:extLst>
              <a:ext uri="{FF2B5EF4-FFF2-40B4-BE49-F238E27FC236}">
                <a16:creationId xmlns:a16="http://schemas.microsoft.com/office/drawing/2014/main" id="{C8FF1494-CABB-694B-B0EB-792C9C3131DF}"/>
              </a:ext>
            </a:extLst>
          </p:cNvPr>
          <p:cNvSpPr txBox="1">
            <a:spLocks noChangeArrowheads="1"/>
          </p:cNvSpPr>
          <p:nvPr/>
        </p:nvSpPr>
        <p:spPr bwMode="auto">
          <a:xfrm>
            <a:off x="0" y="6516688"/>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cs typeface="Arial" panose="020B0604020202020204" pitchFamily="34" charset="0"/>
              </a:rPr>
              <a:t>جون د. حنا، قوائم تاريخ الكنيسة القديم والمتوسط (جراند رابيدز: زوندرفان، 2001)</a:t>
            </a:r>
            <a:endParaRPr kumimoji="0" lang="en-US" sz="16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7" name="Text Box 5">
            <a:extLst>
              <a:ext uri="{FF2B5EF4-FFF2-40B4-BE49-F238E27FC236}">
                <a16:creationId xmlns:a16="http://schemas.microsoft.com/office/drawing/2014/main" id="{426E7118-2B7A-B044-A241-753CB10305EE}"/>
              </a:ext>
            </a:extLst>
          </p:cNvPr>
          <p:cNvSpPr txBox="1">
            <a:spLocks noChangeArrowheads="1"/>
          </p:cNvSpPr>
          <p:nvPr/>
        </p:nvSpPr>
        <p:spPr bwMode="auto">
          <a:xfrm>
            <a:off x="2029686" y="3117843"/>
            <a:ext cx="1799555" cy="587375"/>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الآب</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ext Box 6">
            <a:extLst>
              <a:ext uri="{FF2B5EF4-FFF2-40B4-BE49-F238E27FC236}">
                <a16:creationId xmlns:a16="http://schemas.microsoft.com/office/drawing/2014/main" id="{AB5FE8B4-8FE8-3145-A25E-618EDB4F8624}"/>
              </a:ext>
            </a:extLst>
          </p:cNvPr>
          <p:cNvSpPr txBox="1">
            <a:spLocks noChangeArrowheads="1"/>
          </p:cNvSpPr>
          <p:nvPr/>
        </p:nvSpPr>
        <p:spPr bwMode="auto">
          <a:xfrm>
            <a:off x="2107327" y="4270368"/>
            <a:ext cx="1644272" cy="587375"/>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الإبن</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Text Box 7">
            <a:extLst>
              <a:ext uri="{FF2B5EF4-FFF2-40B4-BE49-F238E27FC236}">
                <a16:creationId xmlns:a16="http://schemas.microsoft.com/office/drawing/2014/main" id="{FD929008-D42C-6740-B79F-FC52848D0666}"/>
              </a:ext>
            </a:extLst>
          </p:cNvPr>
          <p:cNvSpPr txBox="1">
            <a:spLocks noChangeArrowheads="1"/>
          </p:cNvSpPr>
          <p:nvPr/>
        </p:nvSpPr>
        <p:spPr bwMode="auto">
          <a:xfrm>
            <a:off x="1911498" y="5422893"/>
            <a:ext cx="2035931" cy="490537"/>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الخليقة</a:t>
            </a:r>
            <a:endParaRPr kumimoji="0" lang="en-US" sz="2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Text Box 5">
            <a:extLst>
              <a:ext uri="{FF2B5EF4-FFF2-40B4-BE49-F238E27FC236}">
                <a16:creationId xmlns:a16="http://schemas.microsoft.com/office/drawing/2014/main" id="{C377D160-8759-AC1C-D521-2F5B5F4975B1}"/>
              </a:ext>
            </a:extLst>
          </p:cNvPr>
          <p:cNvSpPr txBox="1">
            <a:spLocks noChangeArrowheads="1"/>
          </p:cNvSpPr>
          <p:nvPr/>
        </p:nvSpPr>
        <p:spPr bwMode="auto">
          <a:xfrm>
            <a:off x="1828231" y="1511741"/>
            <a:ext cx="2264774" cy="1202510"/>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ألكسندر :        أسقف       الإسكندرية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5" name="Group 10">
            <a:extLst>
              <a:ext uri="{FF2B5EF4-FFF2-40B4-BE49-F238E27FC236}">
                <a16:creationId xmlns:a16="http://schemas.microsoft.com/office/drawing/2014/main" id="{1F335CA3-E3D7-66A1-B3C4-844CBB2945EF}"/>
              </a:ext>
            </a:extLst>
          </p:cNvPr>
          <p:cNvGrpSpPr/>
          <p:nvPr/>
        </p:nvGrpSpPr>
        <p:grpSpPr>
          <a:xfrm>
            <a:off x="4916927" y="1324087"/>
            <a:ext cx="3081059" cy="5000513"/>
            <a:chOff x="4916927" y="1324087"/>
            <a:chExt cx="3081059" cy="5000513"/>
          </a:xfrm>
        </p:grpSpPr>
        <p:grpSp>
          <p:nvGrpSpPr>
            <p:cNvPr id="11" name="Group 16">
              <a:extLst>
                <a:ext uri="{FF2B5EF4-FFF2-40B4-BE49-F238E27FC236}">
                  <a16:creationId xmlns:a16="http://schemas.microsoft.com/office/drawing/2014/main" id="{570E14C4-A504-464D-B4CC-AE81A96AA0B0}"/>
                </a:ext>
              </a:extLst>
            </p:cNvPr>
            <p:cNvGrpSpPr/>
            <p:nvPr/>
          </p:nvGrpSpPr>
          <p:grpSpPr>
            <a:xfrm>
              <a:off x="4916927" y="1324087"/>
              <a:ext cx="3081059" cy="5000513"/>
              <a:chOff x="4916927" y="1324087"/>
              <a:chExt cx="3081059" cy="5000513"/>
            </a:xfrm>
          </p:grpSpPr>
          <p:grpSp>
            <p:nvGrpSpPr>
              <p:cNvPr id="12" name="Group 4">
                <a:extLst>
                  <a:ext uri="{FF2B5EF4-FFF2-40B4-BE49-F238E27FC236}">
                    <a16:creationId xmlns:a16="http://schemas.microsoft.com/office/drawing/2014/main" id="{0C71ECCE-FEAD-5C44-BFBA-90C8F7B5F015}"/>
                  </a:ext>
                </a:extLst>
              </p:cNvPr>
              <p:cNvGrpSpPr/>
              <p:nvPr/>
            </p:nvGrpSpPr>
            <p:grpSpPr>
              <a:xfrm>
                <a:off x="4916927" y="1324087"/>
                <a:ext cx="3081059" cy="5000513"/>
                <a:chOff x="4916927" y="1324087"/>
                <a:chExt cx="3081059" cy="5000513"/>
              </a:xfrm>
            </p:grpSpPr>
            <p:pic>
              <p:nvPicPr>
                <p:cNvPr id="6" name="Picture 2" descr="62 copy">
                  <a:extLst>
                    <a:ext uri="{FF2B5EF4-FFF2-40B4-BE49-F238E27FC236}">
                      <a16:creationId xmlns:a16="http://schemas.microsoft.com/office/drawing/2014/main" id="{A8C48CFF-5A86-A245-B17F-ACD4EC6E60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749" t="20287" b="6798"/>
                <a:stretch/>
              </p:blipFill>
              <p:spPr bwMode="auto">
                <a:xfrm>
                  <a:off x="4916927" y="1324087"/>
                  <a:ext cx="3081059" cy="50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BF4C58F-CF3D-744C-8BE8-DE8C84AEC1DE}"/>
                    </a:ext>
                  </a:extLst>
                </p:cNvPr>
                <p:cNvSpPr/>
                <p:nvPr/>
              </p:nvSpPr>
              <p:spPr bwMode="auto">
                <a:xfrm>
                  <a:off x="5292080" y="3068960"/>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13" name="Rectangle 12">
                  <a:extLst>
                    <a:ext uri="{FF2B5EF4-FFF2-40B4-BE49-F238E27FC236}">
                      <a16:creationId xmlns:a16="http://schemas.microsoft.com/office/drawing/2014/main" id="{01705582-1142-1544-B7B4-D8F5A24A5763}"/>
                    </a:ext>
                  </a:extLst>
                </p:cNvPr>
                <p:cNvSpPr/>
                <p:nvPr/>
              </p:nvSpPr>
              <p:spPr bwMode="auto">
                <a:xfrm>
                  <a:off x="5281063" y="4170646"/>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14" name="Rectangle 13">
                  <a:extLst>
                    <a:ext uri="{FF2B5EF4-FFF2-40B4-BE49-F238E27FC236}">
                      <a16:creationId xmlns:a16="http://schemas.microsoft.com/office/drawing/2014/main" id="{CBAAEF6E-E2B8-4B40-8621-4983BBBB93E6}"/>
                    </a:ext>
                  </a:extLst>
                </p:cNvPr>
                <p:cNvSpPr/>
                <p:nvPr/>
              </p:nvSpPr>
              <p:spPr bwMode="auto">
                <a:xfrm>
                  <a:off x="5314114" y="5338434"/>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65" charset="-128"/>
                    <a:cs typeface="Arial" panose="020B0604020202020204" pitchFamily="34" charset="0"/>
                  </a:endParaRPr>
                </a:p>
              </p:txBody>
            </p:sp>
          </p:grpSp>
          <p:sp>
            <p:nvSpPr>
              <p:cNvPr id="21" name="Text Box 5">
                <a:extLst>
                  <a:ext uri="{FF2B5EF4-FFF2-40B4-BE49-F238E27FC236}">
                    <a16:creationId xmlns:a16="http://schemas.microsoft.com/office/drawing/2014/main" id="{74AFBD48-0F2E-E642-87F6-7563E44332FC}"/>
                  </a:ext>
                </a:extLst>
              </p:cNvPr>
              <p:cNvSpPr txBox="1">
                <a:spLocks noChangeArrowheads="1"/>
              </p:cNvSpPr>
              <p:nvPr/>
            </p:nvSpPr>
            <p:spPr bwMode="auto">
              <a:xfrm>
                <a:off x="5290679" y="3040725"/>
                <a:ext cx="1799555" cy="587375"/>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الآب</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 Box 6">
                <a:extLst>
                  <a:ext uri="{FF2B5EF4-FFF2-40B4-BE49-F238E27FC236}">
                    <a16:creationId xmlns:a16="http://schemas.microsoft.com/office/drawing/2014/main" id="{7CC6F917-7BF1-F44F-948D-8270EEA2F977}"/>
                  </a:ext>
                </a:extLst>
              </p:cNvPr>
              <p:cNvSpPr txBox="1">
                <a:spLocks noChangeArrowheads="1"/>
              </p:cNvSpPr>
              <p:nvPr/>
            </p:nvSpPr>
            <p:spPr bwMode="auto">
              <a:xfrm>
                <a:off x="5368320" y="4193250"/>
                <a:ext cx="1644272" cy="587375"/>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الإبن</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7">
                <a:extLst>
                  <a:ext uri="{FF2B5EF4-FFF2-40B4-BE49-F238E27FC236}">
                    <a16:creationId xmlns:a16="http://schemas.microsoft.com/office/drawing/2014/main" id="{129E273B-EF3A-A444-94F8-EA95A9620588}"/>
                  </a:ext>
                </a:extLst>
              </p:cNvPr>
              <p:cNvSpPr txBox="1">
                <a:spLocks noChangeArrowheads="1"/>
              </p:cNvSpPr>
              <p:nvPr/>
            </p:nvSpPr>
            <p:spPr bwMode="auto">
              <a:xfrm>
                <a:off x="5172491" y="5345775"/>
                <a:ext cx="2035931" cy="490537"/>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الخليقة</a:t>
                </a:r>
                <a:endParaRPr kumimoji="0" lang="en-US" sz="2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0" name="Text Box 5">
              <a:extLst>
                <a:ext uri="{FF2B5EF4-FFF2-40B4-BE49-F238E27FC236}">
                  <a16:creationId xmlns:a16="http://schemas.microsoft.com/office/drawing/2014/main" id="{FC773B2E-0BF2-55FF-C5A7-E5EBA4B7AAE4}"/>
                </a:ext>
              </a:extLst>
            </p:cNvPr>
            <p:cNvSpPr txBox="1">
              <a:spLocks noChangeArrowheads="1"/>
            </p:cNvSpPr>
            <p:nvPr/>
          </p:nvSpPr>
          <p:spPr bwMode="auto">
            <a:xfrm>
              <a:off x="5031207" y="1530914"/>
              <a:ext cx="2264774" cy="1089658"/>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آريوس :</a:t>
              </a:r>
            </a:p>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شيخ تحت ألكسندر</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1006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SA" sz="4800" dirty="0">
                <a:solidFill>
                  <a:schemeClr val="bg1"/>
                </a:solidFill>
                <a:effectLst>
                  <a:glow rad="101600">
                    <a:schemeClr val="tx1">
                      <a:alpha val="99000"/>
                    </a:schemeClr>
                  </a:glow>
                </a:effectLst>
              </a:rPr>
              <a:t>الموضوع </a:t>
            </a:r>
            <a:endParaRPr lang="en-US" sz="4800" dirty="0">
              <a:solidFill>
                <a:schemeClr val="bg1"/>
              </a:solidFill>
              <a:effectLst>
                <a:glow rad="101600">
                  <a:schemeClr val="tx1">
                    <a:alpha val="99000"/>
                  </a:schemeClr>
                </a:glow>
              </a:effectLst>
            </a:endParaRPr>
          </a:p>
        </p:txBody>
      </p:sp>
      <p:sp>
        <p:nvSpPr>
          <p:cNvPr id="4" name="Rectangle 2"/>
          <p:cNvSpPr txBox="1">
            <a:spLocks noChangeArrowheads="1"/>
          </p:cNvSpPr>
          <p:nvPr/>
        </p:nvSpPr>
        <p:spPr bwMode="auto">
          <a:xfrm>
            <a:off x="1382" y="1743848"/>
            <a:ext cx="9144000" cy="33703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حدود المحبة </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279523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Nicea">
            <a:extLst>
              <a:ext uri="{FF2B5EF4-FFF2-40B4-BE49-F238E27FC236}">
                <a16:creationId xmlns:a16="http://schemas.microsoft.com/office/drawing/2014/main" id="{2C1A7713-1170-8D4B-A49F-4D9D7CFA4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1902"/>
          <a:stretch>
            <a:fillRect/>
          </a:stretch>
        </p:blipFill>
        <p:spPr bwMode="auto">
          <a:xfrm>
            <a:off x="-12700" y="11113"/>
            <a:ext cx="83185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a:extLst>
              <a:ext uri="{FF2B5EF4-FFF2-40B4-BE49-F238E27FC236}">
                <a16:creationId xmlns:a16="http://schemas.microsoft.com/office/drawing/2014/main" id="{F1C899A2-044B-A24C-B1F7-DA283B5CC462}"/>
              </a:ext>
            </a:extLst>
          </p:cNvPr>
          <p:cNvSpPr>
            <a:spLocks noChangeArrowheads="1"/>
          </p:cNvSpPr>
          <p:nvPr/>
        </p:nvSpPr>
        <p:spPr bwMode="auto">
          <a:xfrm>
            <a:off x="4953000" y="0"/>
            <a:ext cx="4191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7172" name="Rectangle 4">
            <a:extLst>
              <a:ext uri="{FF2B5EF4-FFF2-40B4-BE49-F238E27FC236}">
                <a16:creationId xmlns:a16="http://schemas.microsoft.com/office/drawing/2014/main" id="{859903B7-E1D5-AE48-BA8F-03728F919840}"/>
              </a:ext>
            </a:extLst>
          </p:cNvPr>
          <p:cNvSpPr>
            <a:spLocks noGrp="1" noChangeArrowheads="1"/>
          </p:cNvSpPr>
          <p:nvPr>
            <p:ph type="ctrTitle"/>
          </p:nvPr>
        </p:nvSpPr>
        <p:spPr>
          <a:xfrm>
            <a:off x="4953000" y="0"/>
            <a:ext cx="4191000" cy="2590800"/>
          </a:xfrm>
          <a:solidFill>
            <a:schemeClr val="accent2"/>
          </a:solidFill>
        </p:spPr>
        <p:txBody>
          <a:bodyPr/>
          <a:lstStyle/>
          <a:p>
            <a:pPr eaLnBrk="1" hangingPunct="1"/>
            <a:r>
              <a:rPr lang="ar-JO" altLang="en-US" sz="4800" dirty="0">
                <a:solidFill>
                  <a:schemeClr val="bg1"/>
                </a:solidFill>
                <a:cs typeface="Arial" panose="020B0604020202020204" pitchFamily="34" charset="0"/>
              </a:rPr>
              <a:t>ماذا عن نيقية</a:t>
            </a:r>
            <a:br>
              <a:rPr lang="en-US" altLang="en-US" sz="4800" dirty="0">
                <a:solidFill>
                  <a:schemeClr val="bg1"/>
                </a:solidFill>
                <a:cs typeface="Arial" panose="020B0604020202020204" pitchFamily="34" charset="0"/>
              </a:rPr>
            </a:br>
            <a:r>
              <a:rPr lang="ar-JO" altLang="en-US" sz="4000" dirty="0">
                <a:solidFill>
                  <a:schemeClr val="bg1"/>
                </a:solidFill>
                <a:cs typeface="Arial" panose="020B0604020202020204" pitchFamily="34" charset="0"/>
              </a:rPr>
              <a:t>(325 م)؟</a:t>
            </a:r>
            <a:endParaRPr lang="en-US" altLang="en-US" sz="4800" dirty="0">
              <a:solidFill>
                <a:schemeClr val="bg1"/>
              </a:solidFill>
              <a:cs typeface="Arial" panose="020B0604020202020204" pitchFamily="34" charset="0"/>
            </a:endParaRPr>
          </a:p>
        </p:txBody>
      </p:sp>
      <p:sp>
        <p:nvSpPr>
          <p:cNvPr id="7173" name="Rectangle 5">
            <a:extLst>
              <a:ext uri="{FF2B5EF4-FFF2-40B4-BE49-F238E27FC236}">
                <a16:creationId xmlns:a16="http://schemas.microsoft.com/office/drawing/2014/main" id="{D708905B-BBCA-5F4F-B7E3-60AA2EA4A8B1}"/>
              </a:ext>
            </a:extLst>
          </p:cNvPr>
          <p:cNvSpPr>
            <a:spLocks noChangeArrowheads="1"/>
          </p:cNvSpPr>
          <p:nvPr/>
        </p:nvSpPr>
        <p:spPr bwMode="auto">
          <a:xfrm>
            <a:off x="4953000" y="2514600"/>
            <a:ext cx="4191000" cy="4343400"/>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cs typeface="Arial" panose="020B0604020202020204" pitchFamily="34" charset="0"/>
              </a:rPr>
              <a:t>اجتمع الأساقفة في جميع أنحاء الإمبراطورية الشرقية وطردوا أريوس الإسكندري</a:t>
            </a:r>
            <a:endParaRPr kumimoji="0" lang="en-US" altLang="en-US" sz="36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7174" name="Oval 6">
            <a:extLst>
              <a:ext uri="{FF2B5EF4-FFF2-40B4-BE49-F238E27FC236}">
                <a16:creationId xmlns:a16="http://schemas.microsoft.com/office/drawing/2014/main" id="{2B51AD24-AF4A-1442-BD7F-87EB9056E70D}"/>
              </a:ext>
            </a:extLst>
          </p:cNvPr>
          <p:cNvSpPr>
            <a:spLocks noChangeArrowheads="1"/>
          </p:cNvSpPr>
          <p:nvPr/>
        </p:nvSpPr>
        <p:spPr bwMode="auto">
          <a:xfrm>
            <a:off x="990600" y="1828800"/>
            <a:ext cx="762000" cy="304800"/>
          </a:xfrm>
          <a:prstGeom prst="ellipse">
            <a:avLst/>
          </a:prstGeom>
          <a:noFill/>
          <a:ln w="76200">
            <a:solidFill>
              <a:srgbClr val="FA002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28679" name="Text Box 7">
            <a:extLst>
              <a:ext uri="{FF2B5EF4-FFF2-40B4-BE49-F238E27FC236}">
                <a16:creationId xmlns:a16="http://schemas.microsoft.com/office/drawing/2014/main" id="{180C794B-90A5-9842-A5F1-F85DE25043CD}"/>
              </a:ext>
            </a:extLst>
          </p:cNvPr>
          <p:cNvSpPr txBox="1">
            <a:spLocks noChangeArrowheads="1"/>
          </p:cNvSpPr>
          <p:nvPr/>
        </p:nvSpPr>
        <p:spPr bwMode="auto">
          <a:xfrm>
            <a:off x="0" y="6629400"/>
            <a:ext cx="91440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u="none" strike="noStrike" kern="1200" cap="none" spc="0" normalizeH="0" baseline="0" noProof="0" dirty="0">
                <a:ln>
                  <a:noFill/>
                </a:ln>
                <a:solidFill>
                  <a:srgbClr val="000000"/>
                </a:solidFill>
                <a:effectLst/>
                <a:uLnTx/>
                <a:uFillTx/>
                <a:cs typeface="Arial" panose="020B0604020202020204" pitchFamily="34" charset="0"/>
              </a:rPr>
              <a:t>The Atlas of the Bible and the History of Christianity, ed. Tim Dowley (London: Three’s Company, 1997), 77</a:t>
            </a:r>
          </a:p>
        </p:txBody>
      </p:sp>
      <p:sp>
        <p:nvSpPr>
          <p:cNvPr id="7176" name="Oval 8">
            <a:extLst>
              <a:ext uri="{FF2B5EF4-FFF2-40B4-BE49-F238E27FC236}">
                <a16:creationId xmlns:a16="http://schemas.microsoft.com/office/drawing/2014/main" id="{81EDFBA0-417B-3E4F-81DC-0945576C7CE7}"/>
              </a:ext>
            </a:extLst>
          </p:cNvPr>
          <p:cNvSpPr>
            <a:spLocks noChangeArrowheads="1"/>
          </p:cNvSpPr>
          <p:nvPr/>
        </p:nvSpPr>
        <p:spPr bwMode="auto">
          <a:xfrm>
            <a:off x="1295400" y="5257800"/>
            <a:ext cx="762000" cy="304800"/>
          </a:xfrm>
          <a:prstGeom prst="ellipse">
            <a:avLst/>
          </a:prstGeom>
          <a:noFill/>
          <a:ln w="76200">
            <a:solidFill>
              <a:srgbClr val="FA002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9" name="Rectangle 5">
            <a:extLst>
              <a:ext uri="{FF2B5EF4-FFF2-40B4-BE49-F238E27FC236}">
                <a16:creationId xmlns:a16="http://schemas.microsoft.com/office/drawing/2014/main" id="{41BE80F0-8107-2144-ABE0-7846CB8171F8}"/>
              </a:ext>
            </a:extLst>
          </p:cNvPr>
          <p:cNvSpPr>
            <a:spLocks noChangeArrowheads="1"/>
          </p:cNvSpPr>
          <p:nvPr/>
        </p:nvSpPr>
        <p:spPr bwMode="auto">
          <a:xfrm>
            <a:off x="39600" y="5637772"/>
            <a:ext cx="1724967" cy="425872"/>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ألكسندر</a:t>
            </a:r>
            <a:endParaRPr kumimoji="0" lang="en-US" altLang="en-US" sz="28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11" name="Rectangle 5">
            <a:extLst>
              <a:ext uri="{FF2B5EF4-FFF2-40B4-BE49-F238E27FC236}">
                <a16:creationId xmlns:a16="http://schemas.microsoft.com/office/drawing/2014/main" id="{53A6496F-EE03-B641-A0E6-C46195453F66}"/>
              </a:ext>
            </a:extLst>
          </p:cNvPr>
          <p:cNvSpPr>
            <a:spLocks noChangeArrowheads="1"/>
          </p:cNvSpPr>
          <p:nvPr/>
        </p:nvSpPr>
        <p:spPr bwMode="auto">
          <a:xfrm>
            <a:off x="2205831" y="5637772"/>
            <a:ext cx="1286049" cy="425872"/>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آريوس</a:t>
            </a:r>
            <a:endParaRPr kumimoji="0" lang="en-US" altLang="en-US" sz="2800" b="1" u="none" strike="noStrike" kern="1200" cap="none" spc="0" normalizeH="0" baseline="0" noProof="0" dirty="0">
              <a:ln>
                <a:noFill/>
              </a:ln>
              <a:solidFill>
                <a:srgbClr val="FFFFFF"/>
              </a:solidFill>
              <a:effectLst/>
              <a:uLnTx/>
              <a:uFillTx/>
              <a:cs typeface="Arial" panose="020B0604020202020204" pitchFamily="34" charset="0"/>
            </a:endParaRPr>
          </a:p>
        </p:txBody>
      </p:sp>
      <p:pic>
        <p:nvPicPr>
          <p:cNvPr id="3" name="Graphic 2" descr="High voltage">
            <a:extLst>
              <a:ext uri="{FF2B5EF4-FFF2-40B4-BE49-F238E27FC236}">
                <a16:creationId xmlns:a16="http://schemas.microsoft.com/office/drawing/2014/main" id="{D7BFF5FA-D7FD-4949-8A29-E3D539196C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7999" y="5442888"/>
            <a:ext cx="914400" cy="914400"/>
          </a:xfrm>
          <a:prstGeom prst="rect">
            <a:avLst/>
          </a:prstGeom>
        </p:spPr>
      </p:pic>
      <p:sp>
        <p:nvSpPr>
          <p:cNvPr id="14" name="Rectangle 5">
            <a:extLst>
              <a:ext uri="{FF2B5EF4-FFF2-40B4-BE49-F238E27FC236}">
                <a16:creationId xmlns:a16="http://schemas.microsoft.com/office/drawing/2014/main" id="{79397BAA-DE5B-C74A-BCC3-3CAC6B511BA3}"/>
              </a:ext>
            </a:extLst>
          </p:cNvPr>
          <p:cNvSpPr>
            <a:spLocks noChangeArrowheads="1"/>
          </p:cNvSpPr>
          <p:nvPr/>
        </p:nvSpPr>
        <p:spPr bwMode="auto">
          <a:xfrm>
            <a:off x="1074581" y="1337077"/>
            <a:ext cx="1724967" cy="425872"/>
          </a:xfrm>
          <a:prstGeom prst="rect">
            <a:avLst/>
          </a:prstGeom>
          <a:solidFill>
            <a:schemeClr val="tx1"/>
          </a:solidFill>
          <a:ln>
            <a:noFill/>
          </a:ln>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نيقية</a:t>
            </a:r>
            <a:endParaRPr kumimoji="0" lang="en-US" altLang="en-US" sz="2800" b="1" u="none" strike="noStrike" kern="1200" cap="none" spc="0" normalizeH="0" baseline="0" noProof="0" dirty="0">
              <a:ln>
                <a:noFill/>
              </a:ln>
              <a:solidFill>
                <a:srgbClr val="FFFFFF"/>
              </a:solidFill>
              <a:effectLst/>
              <a:uLnTx/>
              <a:uFillTx/>
              <a:cs typeface="Arial" panose="020B0604020202020204" pitchFamily="34" charset="0"/>
            </a:endParaRPr>
          </a:p>
        </p:txBody>
      </p:sp>
    </p:spTree>
    <p:extLst>
      <p:ext uri="{BB962C8B-B14F-4D97-AF65-F5344CB8AC3E}">
        <p14:creationId xmlns:p14="http://schemas.microsoft.com/office/powerpoint/2010/main" val="3746277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par>
                          <p:cTn id="7" fill="hold" nodeType="withGroup">
                            <p:stCondLst>
                              <p:cond delay="0"/>
                            </p:stCondLst>
                            <p:childTnLst>
                              <p:par>
                                <p:cTn id="8" presetID="51" presetClass="entr" presetSubtype="0" fill="hold" grpId="0" nodeType="afterEffect">
                                  <p:stCondLst>
                                    <p:cond delay="0"/>
                                  </p:stCondLst>
                                  <p:childTnLst>
                                    <p:set>
                                      <p:cBhvr>
                                        <p:cTn id="9" dur="1" fill="hold">
                                          <p:stCondLst>
                                            <p:cond delay="0"/>
                                          </p:stCondLst>
                                        </p:cTn>
                                        <p:tgtEl>
                                          <p:spTgt spid="7174"/>
                                        </p:tgtEl>
                                        <p:attrNameLst>
                                          <p:attrName>style.visibility</p:attrName>
                                        </p:attrNameLst>
                                      </p:cBhvr>
                                      <p:to>
                                        <p:strVal val="visible"/>
                                      </p:to>
                                    </p:set>
                                    <p:animEffect transition="in" filter="fade">
                                      <p:cBhvr>
                                        <p:cTn id="10" dur="770" decel="100000"/>
                                        <p:tgtEl>
                                          <p:spTgt spid="7174"/>
                                        </p:tgtEl>
                                      </p:cBhvr>
                                    </p:animEffect>
                                    <p:animScale>
                                      <p:cBhvr>
                                        <p:cTn id="11" dur="770" decel="100000"/>
                                        <p:tgtEl>
                                          <p:spTgt spid="7174"/>
                                        </p:tgtEl>
                                      </p:cBhvr>
                                      <p:from x="10000" y="10000"/>
                                      <p:to x="200000" y="450000"/>
                                    </p:animScale>
                                    <p:animScale>
                                      <p:cBhvr>
                                        <p:cTn id="12" dur="1230" accel="100000" fill="hold">
                                          <p:stCondLst>
                                            <p:cond delay="770"/>
                                          </p:stCondLst>
                                        </p:cTn>
                                        <p:tgtEl>
                                          <p:spTgt spid="7174"/>
                                        </p:tgtEl>
                                      </p:cBhvr>
                                      <p:from x="200000" y="450000"/>
                                      <p:to x="100000" y="100000"/>
                                    </p:animScale>
                                    <p:set>
                                      <p:cBhvr>
                                        <p:cTn id="13" dur="770" fill="hold"/>
                                        <p:tgtEl>
                                          <p:spTgt spid="7174"/>
                                        </p:tgtEl>
                                        <p:attrNameLst>
                                          <p:attrName>ppt_x</p:attrName>
                                        </p:attrNameLst>
                                      </p:cBhvr>
                                      <p:to>
                                        <p:strVal val="(0.5)"/>
                                      </p:to>
                                    </p:set>
                                    <p:anim from="(0.5)" to="(#ppt_x)" calcmode="lin" valueType="num">
                                      <p:cBhvr>
                                        <p:cTn id="14" dur="1230" accel="100000" fill="hold">
                                          <p:stCondLst>
                                            <p:cond delay="770"/>
                                          </p:stCondLst>
                                        </p:cTn>
                                        <p:tgtEl>
                                          <p:spTgt spid="7174"/>
                                        </p:tgtEl>
                                        <p:attrNameLst>
                                          <p:attrName>ppt_x</p:attrName>
                                        </p:attrNameLst>
                                      </p:cBhvr>
                                    </p:anim>
                                    <p:set>
                                      <p:cBhvr>
                                        <p:cTn id="15" dur="770" fill="hold"/>
                                        <p:tgtEl>
                                          <p:spTgt spid="7174"/>
                                        </p:tgtEl>
                                        <p:attrNameLst>
                                          <p:attrName>ppt_y</p:attrName>
                                        </p:attrNameLst>
                                      </p:cBhvr>
                                      <p:to>
                                        <p:strVal val="(#ppt_y+0.4)"/>
                                      </p:to>
                                    </p:set>
                                    <p:anim from="(#ppt_y+0.4)" to="(#ppt_y)" calcmode="lin" valueType="num">
                                      <p:cBhvr>
                                        <p:cTn id="16" dur="1230" accel="100000" fill="hold">
                                          <p:stCondLst>
                                            <p:cond delay="770"/>
                                          </p:stCondLst>
                                        </p:cTn>
                                        <p:tgtEl>
                                          <p:spTgt spid="7174"/>
                                        </p:tgtEl>
                                        <p:attrNameLst>
                                          <p:attrName>ppt_y</p:attrName>
                                        </p:attrNameLst>
                                      </p:cBhvr>
                                    </p:anim>
                                  </p:childTnLst>
                                </p:cTn>
                              </p:par>
                            </p:childTnLst>
                          </p:cTn>
                        </p:par>
                      </p:childTnLst>
                    </p:cTn>
                  </p:par>
                  <p:par>
                    <p:cTn id="17" fill="hold">
                      <p:stCondLst>
                        <p:cond delay="indefinite"/>
                      </p:stCondLst>
                      <p:childTnLst>
                        <p:par>
                          <p:cTn id="18" fill="hold">
                            <p:stCondLst>
                              <p:cond delay="0"/>
                            </p:stCondLst>
                            <p:childTnLst>
                              <p:par>
                                <p:cTn id="19" presetID="51" presetClass="entr" presetSubtype="0" fill="hold" grpId="0" nodeType="clickEffect">
                                  <p:stCondLst>
                                    <p:cond delay="0"/>
                                  </p:stCondLst>
                                  <p:childTnLst>
                                    <p:set>
                                      <p:cBhvr>
                                        <p:cTn id="20" dur="1" fill="hold">
                                          <p:stCondLst>
                                            <p:cond delay="0"/>
                                          </p:stCondLst>
                                        </p:cTn>
                                        <p:tgtEl>
                                          <p:spTgt spid="7176"/>
                                        </p:tgtEl>
                                        <p:attrNameLst>
                                          <p:attrName>style.visibility</p:attrName>
                                        </p:attrNameLst>
                                      </p:cBhvr>
                                      <p:to>
                                        <p:strVal val="visible"/>
                                      </p:to>
                                    </p:set>
                                    <p:animEffect transition="in" filter="fade">
                                      <p:cBhvr>
                                        <p:cTn id="21" dur="770" decel="100000"/>
                                        <p:tgtEl>
                                          <p:spTgt spid="7176"/>
                                        </p:tgtEl>
                                      </p:cBhvr>
                                    </p:animEffect>
                                    <p:animScale>
                                      <p:cBhvr>
                                        <p:cTn id="22" dur="770" decel="100000"/>
                                        <p:tgtEl>
                                          <p:spTgt spid="7176"/>
                                        </p:tgtEl>
                                      </p:cBhvr>
                                      <p:from x="10000" y="10000"/>
                                      <p:to x="200000" y="450000"/>
                                    </p:animScale>
                                    <p:animScale>
                                      <p:cBhvr>
                                        <p:cTn id="23" dur="1230" accel="100000" fill="hold">
                                          <p:stCondLst>
                                            <p:cond delay="770"/>
                                          </p:stCondLst>
                                        </p:cTn>
                                        <p:tgtEl>
                                          <p:spTgt spid="7176"/>
                                        </p:tgtEl>
                                      </p:cBhvr>
                                      <p:from x="200000" y="450000"/>
                                      <p:to x="100000" y="100000"/>
                                    </p:animScale>
                                    <p:set>
                                      <p:cBhvr>
                                        <p:cTn id="24" dur="770" fill="hold"/>
                                        <p:tgtEl>
                                          <p:spTgt spid="7176"/>
                                        </p:tgtEl>
                                        <p:attrNameLst>
                                          <p:attrName>ppt_x</p:attrName>
                                        </p:attrNameLst>
                                      </p:cBhvr>
                                      <p:to>
                                        <p:strVal val="(0.5)"/>
                                      </p:to>
                                    </p:set>
                                    <p:anim from="(0.5)" to="(#ppt_x)" calcmode="lin" valueType="num">
                                      <p:cBhvr>
                                        <p:cTn id="25" dur="1230" accel="100000" fill="hold">
                                          <p:stCondLst>
                                            <p:cond delay="770"/>
                                          </p:stCondLst>
                                        </p:cTn>
                                        <p:tgtEl>
                                          <p:spTgt spid="7176"/>
                                        </p:tgtEl>
                                        <p:attrNameLst>
                                          <p:attrName>ppt_x</p:attrName>
                                        </p:attrNameLst>
                                      </p:cBhvr>
                                    </p:anim>
                                    <p:set>
                                      <p:cBhvr>
                                        <p:cTn id="26" dur="770" fill="hold"/>
                                        <p:tgtEl>
                                          <p:spTgt spid="7176"/>
                                        </p:tgtEl>
                                        <p:attrNameLst>
                                          <p:attrName>ppt_y</p:attrName>
                                        </p:attrNameLst>
                                      </p:cBhvr>
                                      <p:to>
                                        <p:strVal val="(#ppt_y+0.4)"/>
                                      </p:to>
                                    </p:set>
                                    <p:anim from="(#ppt_y+0.4)" to="(#ppt_y)" calcmode="lin" valueType="num">
                                      <p:cBhvr>
                                        <p:cTn id="27" dur="1230" accel="100000" fill="hold">
                                          <p:stCondLst>
                                            <p:cond delay="770"/>
                                          </p:stCondLst>
                                        </p:cTn>
                                        <p:tgtEl>
                                          <p:spTgt spid="7176"/>
                                        </p:tgtEl>
                                        <p:attrNameLst>
                                          <p:attrName>ppt_y</p:attrName>
                                        </p:attrNameLst>
                                      </p:cBhvr>
                                    </p:anim>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2000"/>
                            </p:stCondLst>
                            <p:childTnLst>
                              <p:par>
                                <p:cTn id="32" presetID="35"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2000"/>
                                        <p:tgtEl>
                                          <p:spTgt spid="3"/>
                                        </p:tgtEl>
                                      </p:cBhvr>
                                    </p:animEffect>
                                    <p:anim calcmode="lin" valueType="num">
                                      <p:cBhvr>
                                        <p:cTn id="35" dur="2000" fill="hold"/>
                                        <p:tgtEl>
                                          <p:spTgt spid="3"/>
                                        </p:tgtEl>
                                        <p:attrNameLst>
                                          <p:attrName>style.rotation</p:attrName>
                                        </p:attrNameLst>
                                      </p:cBhvr>
                                      <p:tavLst>
                                        <p:tav tm="0">
                                          <p:val>
                                            <p:fltVal val="720"/>
                                          </p:val>
                                        </p:tav>
                                        <p:tav tm="100000">
                                          <p:val>
                                            <p:fltVal val="0"/>
                                          </p:val>
                                        </p:tav>
                                      </p:tavLst>
                                    </p:anim>
                                    <p:anim calcmode="lin" valueType="num">
                                      <p:cBhvr>
                                        <p:cTn id="36" dur="2000" fill="hold"/>
                                        <p:tgtEl>
                                          <p:spTgt spid="3"/>
                                        </p:tgtEl>
                                        <p:attrNameLst>
                                          <p:attrName>ppt_h</p:attrName>
                                        </p:attrNameLst>
                                      </p:cBhvr>
                                      <p:tavLst>
                                        <p:tav tm="0">
                                          <p:val>
                                            <p:fltVal val="0"/>
                                          </p:val>
                                        </p:tav>
                                        <p:tav tm="100000">
                                          <p:val>
                                            <p:strVal val="#ppt_h"/>
                                          </p:val>
                                        </p:tav>
                                      </p:tavLst>
                                    </p:anim>
                                    <p:anim calcmode="lin" valueType="num">
                                      <p:cBhvr>
                                        <p:cTn id="37" dur="2000" fill="hold"/>
                                        <p:tgtEl>
                                          <p:spTgt spid="3"/>
                                        </p:tgtEl>
                                        <p:attrNameLst>
                                          <p:attrName>ppt_w</p:attrName>
                                        </p:attrNameLst>
                                      </p:cBhvr>
                                      <p:tavLst>
                                        <p:tav tm="0">
                                          <p:val>
                                            <p:fltVal val="0"/>
                                          </p:val>
                                        </p:tav>
                                        <p:tav tm="100000">
                                          <p:val>
                                            <p:strVal val="#ppt_w"/>
                                          </p:val>
                                        </p:tav>
                                      </p:tavLst>
                                    </p:anim>
                                  </p:childTnLst>
                                </p:cTn>
                              </p:par>
                            </p:childTnLst>
                          </p:cTn>
                        </p:par>
                        <p:par>
                          <p:cTn id="38" fill="hold">
                            <p:stCondLst>
                              <p:cond delay="4000"/>
                            </p:stCondLst>
                            <p:childTnLst>
                              <p:par>
                                <p:cTn id="39" presetID="1"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nimBg="1"/>
      <p:bldP spid="7173" grpId="0" animBg="1"/>
      <p:bldP spid="7174" grpId="0" animBg="1"/>
      <p:bldP spid="7176" grpId="0" animBg="1"/>
      <p:bldP spid="9"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4"/>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0278" name="Text Box 6"/>
          <p:cNvSpPr txBox="1">
            <a:spLocks noChangeArrowheads="1"/>
          </p:cNvSpPr>
          <p:nvPr/>
        </p:nvSpPr>
        <p:spPr bwMode="auto">
          <a:xfrm>
            <a:off x="0" y="4724427"/>
            <a:ext cx="2362200" cy="768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الآريوسيين</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 ليس الله</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93571" name="Text Box 7"/>
          <p:cNvSpPr txBox="1">
            <a:spLocks noChangeArrowheads="1"/>
          </p:cNvSpPr>
          <p:nvPr/>
        </p:nvSpPr>
        <p:spPr bwMode="auto">
          <a:xfrm>
            <a:off x="5249890" y="5867426"/>
            <a:ext cx="2073275"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325 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93572" name="Rectangle 9"/>
          <p:cNvSpPr>
            <a:spLocks noGrp="1" noChangeArrowheads="1"/>
          </p:cNvSpPr>
          <p:nvPr>
            <p:ph type="ctrTitle"/>
          </p:nvPr>
        </p:nvSpPr>
        <p:spPr>
          <a:xfrm>
            <a:off x="762000" y="304800"/>
            <a:ext cx="7772400" cy="914400"/>
          </a:xfrm>
        </p:spPr>
        <p:txBody>
          <a:bodyPr/>
          <a:lstStyle/>
          <a:p>
            <a:pPr algn="l" eaLnBrk="1" hangingPunct="1"/>
            <a:r>
              <a:rPr lang="ar-JO" b="1" dirty="0">
                <a:latin typeface="Arial" panose="020B0604020202020204" pitchFamily="34" charset="0"/>
                <a:ea typeface="ＭＳ Ｐゴシック" charset="0"/>
                <a:cs typeface="Arial" panose="020B0604020202020204" pitchFamily="34" charset="0"/>
              </a:rPr>
              <a:t>ماذا عن نيقية؟</a:t>
            </a:r>
            <a:endParaRPr lang="en-US" b="1" dirty="0">
              <a:latin typeface="Arial" panose="020B0604020202020204" pitchFamily="34" charset="0"/>
              <a:ea typeface="ＭＳ Ｐゴシック" charset="0"/>
              <a:cs typeface="Arial" panose="020B0604020202020204" pitchFamily="34" charset="0"/>
            </a:endParaRPr>
          </a:p>
        </p:txBody>
      </p:sp>
      <p:sp>
        <p:nvSpPr>
          <p:cNvPr id="493573" name="Text Box 13"/>
          <p:cNvSpPr txBox="1">
            <a:spLocks noChangeArrowheads="1"/>
          </p:cNvSpPr>
          <p:nvPr/>
        </p:nvSpPr>
        <p:spPr bwMode="auto">
          <a:xfrm>
            <a:off x="4267200" y="6248426"/>
            <a:ext cx="3962400"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مجمع نيقية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0300" name="Text Box 28"/>
          <p:cNvSpPr txBox="1">
            <a:spLocks noChangeArrowheads="1"/>
          </p:cNvSpPr>
          <p:nvPr/>
        </p:nvSpPr>
        <p:spPr bwMode="auto">
          <a:xfrm>
            <a:off x="2286000" y="4724427"/>
            <a:ext cx="2057400" cy="768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الأرثوذكسيين</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 هو الله</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0302" name="AutoShape 30"/>
          <p:cNvSpPr>
            <a:spLocks noChangeArrowheads="1"/>
          </p:cNvSpPr>
          <p:nvPr/>
        </p:nvSpPr>
        <p:spPr bwMode="auto">
          <a:xfrm>
            <a:off x="685800" y="2667000"/>
            <a:ext cx="1143000" cy="1905000"/>
          </a:xfrm>
          <a:prstGeom prst="cube">
            <a:avLst>
              <a:gd name="adj" fmla="val 25000"/>
            </a:avLst>
          </a:prstGeom>
          <a:solidFill>
            <a:srgbClr val="FA0020"/>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0303" name="AutoShape 31"/>
          <p:cNvSpPr>
            <a:spLocks noChangeArrowheads="1"/>
          </p:cNvSpPr>
          <p:nvPr/>
        </p:nvSpPr>
        <p:spPr bwMode="auto">
          <a:xfrm>
            <a:off x="2819400" y="2667000"/>
            <a:ext cx="1143000" cy="1905000"/>
          </a:xfrm>
          <a:prstGeom prst="cube">
            <a:avLst>
              <a:gd name="adj" fmla="val 25000"/>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93577" name="WordArt 32"/>
          <p:cNvSpPr>
            <a:spLocks noChangeArrowheads="1" noChangeShapeType="1" noTextEdit="1"/>
          </p:cNvSpPr>
          <p:nvPr/>
        </p:nvSpPr>
        <p:spPr bwMode="auto">
          <a:xfrm>
            <a:off x="914400" y="1447800"/>
            <a:ext cx="25146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lIns="90993" tIns="45499" rIns="90993" bIns="45499"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rPr>
              <a:t>الخيال</a:t>
            </a:r>
            <a:endPar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endParaRPr>
          </a:p>
        </p:txBody>
      </p:sp>
      <p:sp>
        <p:nvSpPr>
          <p:cNvPr id="310306" name="Text Box 34"/>
          <p:cNvSpPr txBox="1">
            <a:spLocks noChangeArrowheads="1"/>
          </p:cNvSpPr>
          <p:nvPr/>
        </p:nvSpPr>
        <p:spPr bwMode="auto">
          <a:xfrm>
            <a:off x="4572001" y="4724427"/>
            <a:ext cx="2362200" cy="768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الآريوسيين</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 ليس الله</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0307" name="Text Box 35"/>
          <p:cNvSpPr txBox="1">
            <a:spLocks noChangeArrowheads="1"/>
          </p:cNvSpPr>
          <p:nvPr/>
        </p:nvSpPr>
        <p:spPr bwMode="auto">
          <a:xfrm>
            <a:off x="6858001" y="4724427"/>
            <a:ext cx="2057400" cy="83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الأرثوذكسيين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 هو الله</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0308" name="AutoShape 36"/>
          <p:cNvSpPr>
            <a:spLocks noChangeArrowheads="1"/>
          </p:cNvSpPr>
          <p:nvPr/>
        </p:nvSpPr>
        <p:spPr bwMode="auto">
          <a:xfrm>
            <a:off x="5257800" y="4419600"/>
            <a:ext cx="1143000" cy="152400"/>
          </a:xfrm>
          <a:prstGeom prst="cube">
            <a:avLst>
              <a:gd name="adj" fmla="val 25000"/>
            </a:avLst>
          </a:prstGeom>
          <a:solidFill>
            <a:srgbClr val="FA0020"/>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0309" name="AutoShape 37"/>
          <p:cNvSpPr>
            <a:spLocks noChangeArrowheads="1"/>
          </p:cNvSpPr>
          <p:nvPr/>
        </p:nvSpPr>
        <p:spPr bwMode="auto">
          <a:xfrm>
            <a:off x="7391400" y="0"/>
            <a:ext cx="1143000" cy="4572000"/>
          </a:xfrm>
          <a:prstGeom prst="cube">
            <a:avLst>
              <a:gd name="adj" fmla="val 25000"/>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0310" name="Text Box 38"/>
          <p:cNvSpPr txBox="1">
            <a:spLocks noChangeArrowheads="1"/>
          </p:cNvSpPr>
          <p:nvPr/>
        </p:nvSpPr>
        <p:spPr bwMode="auto">
          <a:xfrm>
            <a:off x="5029200" y="3962426"/>
            <a:ext cx="1600200"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أصوات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0311" name="Text Box 39"/>
          <p:cNvSpPr txBox="1">
            <a:spLocks noChangeArrowheads="1"/>
          </p:cNvSpPr>
          <p:nvPr/>
        </p:nvSpPr>
        <p:spPr bwMode="auto">
          <a:xfrm>
            <a:off x="7543800" y="304826"/>
            <a:ext cx="1600200"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300 صوت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93584" name="WordArt 33"/>
          <p:cNvSpPr>
            <a:spLocks noChangeArrowheads="1" noChangeShapeType="1" noTextEdit="1"/>
          </p:cNvSpPr>
          <p:nvPr/>
        </p:nvSpPr>
        <p:spPr bwMode="auto">
          <a:xfrm>
            <a:off x="5257800" y="1447800"/>
            <a:ext cx="25146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lIns="90993" tIns="45499" rIns="90993" bIns="45499"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rPr>
              <a:t>الحقيقة</a:t>
            </a:r>
            <a:endPar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endParaRPr>
          </a:p>
        </p:txBody>
      </p:sp>
    </p:spTree>
    <p:extLst>
      <p:ext uri="{BB962C8B-B14F-4D97-AF65-F5344CB8AC3E}">
        <p14:creationId xmlns:p14="http://schemas.microsoft.com/office/powerpoint/2010/main" val="5711234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2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0302"/>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31030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1030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1030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10308"/>
                                        </p:tgtEl>
                                        <p:attrNameLst>
                                          <p:attrName>style.visibility</p:attrName>
                                        </p:attrNameLst>
                                      </p:cBhvr>
                                      <p:to>
                                        <p:strVal val="visible"/>
                                      </p:to>
                                    </p:set>
                                  </p:childTnLst>
                                </p:cTn>
                              </p:par>
                            </p:childTnLst>
                          </p:cTn>
                        </p:par>
                        <p:par>
                          <p:cTn id="20" fill="hold" nodeType="afterGroup">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310310"/>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31030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10309"/>
                                        </p:tgtEl>
                                        <p:attrNameLst>
                                          <p:attrName>style.visibility</p:attrName>
                                        </p:attrNameLst>
                                      </p:cBhvr>
                                      <p:to>
                                        <p:strVal val="visible"/>
                                      </p:to>
                                    </p:set>
                                  </p:childTnLst>
                                </p:cTn>
                              </p:par>
                            </p:childTnLst>
                          </p:cTn>
                        </p:par>
                        <p:par>
                          <p:cTn id="28" fill="hold" nodeType="afterGroup">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310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8" grpId="0"/>
      <p:bldP spid="310300" grpId="0"/>
      <p:bldP spid="310302" grpId="0" animBg="1"/>
      <p:bldP spid="310303" grpId="0" animBg="1"/>
      <p:bldP spid="310306" grpId="0"/>
      <p:bldP spid="310307" grpId="0"/>
      <p:bldP spid="310308" grpId="0" animBg="1"/>
      <p:bldP spid="310309" grpId="0" animBg="1"/>
      <p:bldP spid="310310" grpId="0"/>
      <p:bldP spid="3103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8003" name="Rectangle 3"/>
          <p:cNvSpPr>
            <a:spLocks noChangeArrowheads="1"/>
          </p:cNvSpPr>
          <p:nvPr/>
        </p:nvSpPr>
        <p:spPr bwMode="auto">
          <a:xfrm>
            <a:off x="1" y="1"/>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768004" name="Rectangle 4"/>
          <p:cNvSpPr>
            <a:spLocks noChangeArrowheads="1"/>
          </p:cNvSpPr>
          <p:nvPr/>
        </p:nvSpPr>
        <p:spPr bwMode="auto">
          <a:xfrm>
            <a:off x="4572000" y="1"/>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B50069"/>
              </a:solidFill>
              <a:effectLst/>
              <a:uLnTx/>
              <a:uFillTx/>
              <a:latin typeface="Arial" panose="020B0604020202020204" pitchFamily="34" charset="0"/>
              <a:ea typeface="ＭＳ Ｐゴシック" charset="0"/>
              <a:cs typeface="Arial" panose="020B0604020202020204" pitchFamily="34" charset="0"/>
            </a:endParaRPr>
          </a:p>
        </p:txBody>
      </p:sp>
      <p:sp>
        <p:nvSpPr>
          <p:cNvPr id="768005" name="Rectangle 5"/>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B50069"/>
              </a:solidFill>
              <a:effectLst/>
              <a:uLnTx/>
              <a:uFillTx/>
              <a:latin typeface="Arial" panose="020B0604020202020204" pitchFamily="34" charset="0"/>
              <a:ea typeface="ＭＳ Ｐゴシック" charset="0"/>
              <a:cs typeface="Arial" panose="020B0604020202020204" pitchFamily="34" charset="0"/>
            </a:endParaRPr>
          </a:p>
        </p:txBody>
      </p:sp>
      <p:sp>
        <p:nvSpPr>
          <p:cNvPr id="768006" name="Rectangle 6"/>
          <p:cNvSpPr>
            <a:spLocks noChangeArrowheads="1"/>
          </p:cNvSpPr>
          <p:nvPr/>
        </p:nvSpPr>
        <p:spPr bwMode="auto">
          <a:xfrm>
            <a:off x="1"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768007" name="Text Box 7"/>
          <p:cNvSpPr txBox="1">
            <a:spLocks noChangeArrowheads="1"/>
          </p:cNvSpPr>
          <p:nvPr/>
        </p:nvSpPr>
        <p:spPr bwMode="auto">
          <a:xfrm>
            <a:off x="4876800" y="4098963"/>
            <a:ext cx="4267200" cy="1753880"/>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يسوع</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أنا والآب واحد</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 10: 30</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008" name="Rectangle 8"/>
          <p:cNvSpPr>
            <a:spLocks noGrp="1" noChangeArrowheads="1"/>
          </p:cNvSpPr>
          <p:nvPr>
            <p:ph type="title" idx="4294967295"/>
          </p:nvPr>
        </p:nvSpPr>
        <p:spPr>
          <a:xfrm>
            <a:off x="0" y="3168650"/>
            <a:ext cx="9144000" cy="769938"/>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ar-JO" dirty="0">
                <a:solidFill>
                  <a:schemeClr val="bg1"/>
                </a:solidFill>
                <a:ea typeface="+mj-ea"/>
                <a:cs typeface="Arial" panose="020B0604020202020204" pitchFamily="34" charset="0"/>
              </a:rPr>
              <a:t>إيمان القرن الأول بالألوهية</a:t>
            </a:r>
            <a:endParaRPr lang="en-US" dirty="0">
              <a:solidFill>
                <a:schemeClr val="bg1"/>
              </a:solidFill>
              <a:ea typeface="+mj-ea"/>
              <a:cs typeface="Arial" panose="020B0604020202020204" pitchFamily="34" charset="0"/>
            </a:endParaRPr>
          </a:p>
        </p:txBody>
      </p:sp>
      <p:pic>
        <p:nvPicPr>
          <p:cNvPr id="495624" name="Picture 9"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066800"/>
            <a:ext cx="20574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10" name="Text Box 10"/>
          <p:cNvSpPr txBox="1">
            <a:spLocks noChangeArrowheads="1"/>
          </p:cNvSpPr>
          <p:nvPr/>
        </p:nvSpPr>
        <p:spPr bwMode="auto">
          <a:xfrm>
            <a:off x="5029200" y="288963"/>
            <a:ext cx="4114800" cy="2307878"/>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بطرس </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إلهنا والمخلص يسوع المسيح</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بط 1: 1</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011" name="Text Box 11"/>
          <p:cNvSpPr txBox="1">
            <a:spLocks noChangeArrowheads="1"/>
          </p:cNvSpPr>
          <p:nvPr/>
        </p:nvSpPr>
        <p:spPr bwMode="auto">
          <a:xfrm>
            <a:off x="1" y="4098963"/>
            <a:ext cx="4572000" cy="2030879"/>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الآب</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قائلاً عن الإبن كرسيك يا الله</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 1: 8</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68012" name="Text Box 12"/>
          <p:cNvSpPr txBox="1">
            <a:spLocks noChangeArrowheads="1"/>
          </p:cNvSpPr>
          <p:nvPr/>
        </p:nvSpPr>
        <p:spPr bwMode="auto">
          <a:xfrm>
            <a:off x="0" y="288963"/>
            <a:ext cx="3657600" cy="1753880"/>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بولس</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يسوع رباً على الكل</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رو 9: 5</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7515615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68003"/>
                                        </p:tgtEl>
                                        <p:attrNameLst>
                                          <p:attrName>style.visibility</p:attrName>
                                        </p:attrNameLst>
                                      </p:cBhvr>
                                      <p:to>
                                        <p:strVal val="visible"/>
                                      </p:to>
                                    </p:set>
                                    <p:animEffect transition="in" filter="dissolve">
                                      <p:cBhvr>
                                        <p:cTn id="7" dur="500"/>
                                        <p:tgtEl>
                                          <p:spTgt spid="768003"/>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768012"/>
                                        </p:tgtEl>
                                        <p:attrNameLst>
                                          <p:attrName>style.visibility</p:attrName>
                                        </p:attrNameLst>
                                      </p:cBhvr>
                                      <p:to>
                                        <p:strVal val="visible"/>
                                      </p:to>
                                    </p:set>
                                    <p:animEffect transition="in" filter="fade">
                                      <p:cBhvr>
                                        <p:cTn id="11" dur="2000"/>
                                        <p:tgtEl>
                                          <p:spTgt spid="768012"/>
                                        </p:tgtEl>
                                      </p:cBhvr>
                                    </p:animEffect>
                                    <p:anim calcmode="lin" valueType="num">
                                      <p:cBhvr>
                                        <p:cTn id="12" dur="2000" fill="hold"/>
                                        <p:tgtEl>
                                          <p:spTgt spid="768012"/>
                                        </p:tgtEl>
                                        <p:attrNameLst>
                                          <p:attrName>style.rotation</p:attrName>
                                        </p:attrNameLst>
                                      </p:cBhvr>
                                      <p:tavLst>
                                        <p:tav tm="0">
                                          <p:val>
                                            <p:fltVal val="720"/>
                                          </p:val>
                                        </p:tav>
                                        <p:tav tm="100000">
                                          <p:val>
                                            <p:fltVal val="0"/>
                                          </p:val>
                                        </p:tav>
                                      </p:tavLst>
                                    </p:anim>
                                    <p:anim calcmode="lin" valueType="num">
                                      <p:cBhvr>
                                        <p:cTn id="13" dur="2000" fill="hold"/>
                                        <p:tgtEl>
                                          <p:spTgt spid="768012"/>
                                        </p:tgtEl>
                                        <p:attrNameLst>
                                          <p:attrName>ppt_h</p:attrName>
                                        </p:attrNameLst>
                                      </p:cBhvr>
                                      <p:tavLst>
                                        <p:tav tm="0">
                                          <p:val>
                                            <p:fltVal val="0"/>
                                          </p:val>
                                        </p:tav>
                                        <p:tav tm="100000">
                                          <p:val>
                                            <p:strVal val="#ppt_h"/>
                                          </p:val>
                                        </p:tav>
                                      </p:tavLst>
                                    </p:anim>
                                    <p:anim calcmode="lin" valueType="num">
                                      <p:cBhvr>
                                        <p:cTn id="14" dur="2000" fill="hold"/>
                                        <p:tgtEl>
                                          <p:spTgt spid="76801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68004"/>
                                        </p:tgtEl>
                                        <p:attrNameLst>
                                          <p:attrName>style.visibility</p:attrName>
                                        </p:attrNameLst>
                                      </p:cBhvr>
                                      <p:to>
                                        <p:strVal val="visible"/>
                                      </p:to>
                                    </p:set>
                                    <p:animEffect transition="in" filter="dissolve">
                                      <p:cBhvr>
                                        <p:cTn id="18" dur="500"/>
                                        <p:tgtEl>
                                          <p:spTgt spid="768004"/>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768010"/>
                                        </p:tgtEl>
                                        <p:attrNameLst>
                                          <p:attrName>style.visibility</p:attrName>
                                        </p:attrNameLst>
                                      </p:cBhvr>
                                      <p:to>
                                        <p:strVal val="visible"/>
                                      </p:to>
                                    </p:set>
                                    <p:animEffect transition="in" filter="fade">
                                      <p:cBhvr>
                                        <p:cTn id="22" dur="2000"/>
                                        <p:tgtEl>
                                          <p:spTgt spid="768010"/>
                                        </p:tgtEl>
                                      </p:cBhvr>
                                    </p:animEffect>
                                    <p:anim calcmode="lin" valueType="num">
                                      <p:cBhvr>
                                        <p:cTn id="23" dur="2000" fill="hold"/>
                                        <p:tgtEl>
                                          <p:spTgt spid="768010"/>
                                        </p:tgtEl>
                                        <p:attrNameLst>
                                          <p:attrName>style.rotation</p:attrName>
                                        </p:attrNameLst>
                                      </p:cBhvr>
                                      <p:tavLst>
                                        <p:tav tm="0">
                                          <p:val>
                                            <p:fltVal val="720"/>
                                          </p:val>
                                        </p:tav>
                                        <p:tav tm="100000">
                                          <p:val>
                                            <p:fltVal val="0"/>
                                          </p:val>
                                        </p:tav>
                                      </p:tavLst>
                                    </p:anim>
                                    <p:anim calcmode="lin" valueType="num">
                                      <p:cBhvr>
                                        <p:cTn id="24" dur="2000" fill="hold"/>
                                        <p:tgtEl>
                                          <p:spTgt spid="768010"/>
                                        </p:tgtEl>
                                        <p:attrNameLst>
                                          <p:attrName>ppt_h</p:attrName>
                                        </p:attrNameLst>
                                      </p:cBhvr>
                                      <p:tavLst>
                                        <p:tav tm="0">
                                          <p:val>
                                            <p:fltVal val="0"/>
                                          </p:val>
                                        </p:tav>
                                        <p:tav tm="100000">
                                          <p:val>
                                            <p:strVal val="#ppt_h"/>
                                          </p:val>
                                        </p:tav>
                                      </p:tavLst>
                                    </p:anim>
                                    <p:anim calcmode="lin" valueType="num">
                                      <p:cBhvr>
                                        <p:cTn id="25" dur="2000" fill="hold"/>
                                        <p:tgtEl>
                                          <p:spTgt spid="768010"/>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768006"/>
                                        </p:tgtEl>
                                        <p:attrNameLst>
                                          <p:attrName>style.visibility</p:attrName>
                                        </p:attrNameLst>
                                      </p:cBhvr>
                                      <p:to>
                                        <p:strVal val="visible"/>
                                      </p:to>
                                    </p:set>
                                    <p:animEffect transition="in" filter="dissolve">
                                      <p:cBhvr>
                                        <p:cTn id="29" dur="500"/>
                                        <p:tgtEl>
                                          <p:spTgt spid="768006"/>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768011"/>
                                        </p:tgtEl>
                                        <p:attrNameLst>
                                          <p:attrName>style.visibility</p:attrName>
                                        </p:attrNameLst>
                                      </p:cBhvr>
                                      <p:to>
                                        <p:strVal val="visible"/>
                                      </p:to>
                                    </p:set>
                                    <p:animEffect transition="in" filter="fade">
                                      <p:cBhvr>
                                        <p:cTn id="33" dur="2000"/>
                                        <p:tgtEl>
                                          <p:spTgt spid="768011"/>
                                        </p:tgtEl>
                                      </p:cBhvr>
                                    </p:animEffect>
                                    <p:anim calcmode="lin" valueType="num">
                                      <p:cBhvr>
                                        <p:cTn id="34" dur="2000" fill="hold"/>
                                        <p:tgtEl>
                                          <p:spTgt spid="768011"/>
                                        </p:tgtEl>
                                        <p:attrNameLst>
                                          <p:attrName>style.rotation</p:attrName>
                                        </p:attrNameLst>
                                      </p:cBhvr>
                                      <p:tavLst>
                                        <p:tav tm="0">
                                          <p:val>
                                            <p:fltVal val="720"/>
                                          </p:val>
                                        </p:tav>
                                        <p:tav tm="100000">
                                          <p:val>
                                            <p:fltVal val="0"/>
                                          </p:val>
                                        </p:tav>
                                      </p:tavLst>
                                    </p:anim>
                                    <p:anim calcmode="lin" valueType="num">
                                      <p:cBhvr>
                                        <p:cTn id="35" dur="2000" fill="hold"/>
                                        <p:tgtEl>
                                          <p:spTgt spid="768011"/>
                                        </p:tgtEl>
                                        <p:attrNameLst>
                                          <p:attrName>ppt_h</p:attrName>
                                        </p:attrNameLst>
                                      </p:cBhvr>
                                      <p:tavLst>
                                        <p:tav tm="0">
                                          <p:val>
                                            <p:fltVal val="0"/>
                                          </p:val>
                                        </p:tav>
                                        <p:tav tm="100000">
                                          <p:val>
                                            <p:strVal val="#ppt_h"/>
                                          </p:val>
                                        </p:tav>
                                      </p:tavLst>
                                    </p:anim>
                                    <p:anim calcmode="lin" valueType="num">
                                      <p:cBhvr>
                                        <p:cTn id="36" dur="2000" fill="hold"/>
                                        <p:tgtEl>
                                          <p:spTgt spid="768011"/>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768005"/>
                                        </p:tgtEl>
                                        <p:attrNameLst>
                                          <p:attrName>style.visibility</p:attrName>
                                        </p:attrNameLst>
                                      </p:cBhvr>
                                      <p:to>
                                        <p:strVal val="visible"/>
                                      </p:to>
                                    </p:set>
                                    <p:animEffect transition="in" filter="dissolve">
                                      <p:cBhvr>
                                        <p:cTn id="40" dur="500"/>
                                        <p:tgtEl>
                                          <p:spTgt spid="768005"/>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768007"/>
                                        </p:tgtEl>
                                        <p:attrNameLst>
                                          <p:attrName>style.visibility</p:attrName>
                                        </p:attrNameLst>
                                      </p:cBhvr>
                                      <p:to>
                                        <p:strVal val="visible"/>
                                      </p:to>
                                    </p:set>
                                    <p:animEffect transition="in" filter="fade">
                                      <p:cBhvr>
                                        <p:cTn id="44" dur="2000"/>
                                        <p:tgtEl>
                                          <p:spTgt spid="768007"/>
                                        </p:tgtEl>
                                      </p:cBhvr>
                                    </p:animEffect>
                                    <p:anim calcmode="lin" valueType="num">
                                      <p:cBhvr>
                                        <p:cTn id="45" dur="2000" fill="hold"/>
                                        <p:tgtEl>
                                          <p:spTgt spid="768007"/>
                                        </p:tgtEl>
                                        <p:attrNameLst>
                                          <p:attrName>style.rotation</p:attrName>
                                        </p:attrNameLst>
                                      </p:cBhvr>
                                      <p:tavLst>
                                        <p:tav tm="0">
                                          <p:val>
                                            <p:fltVal val="720"/>
                                          </p:val>
                                        </p:tav>
                                        <p:tav tm="100000">
                                          <p:val>
                                            <p:fltVal val="0"/>
                                          </p:val>
                                        </p:tav>
                                      </p:tavLst>
                                    </p:anim>
                                    <p:anim calcmode="lin" valueType="num">
                                      <p:cBhvr>
                                        <p:cTn id="46" dur="2000" fill="hold"/>
                                        <p:tgtEl>
                                          <p:spTgt spid="768007"/>
                                        </p:tgtEl>
                                        <p:attrNameLst>
                                          <p:attrName>ppt_h</p:attrName>
                                        </p:attrNameLst>
                                      </p:cBhvr>
                                      <p:tavLst>
                                        <p:tav tm="0">
                                          <p:val>
                                            <p:fltVal val="0"/>
                                          </p:val>
                                        </p:tav>
                                        <p:tav tm="100000">
                                          <p:val>
                                            <p:strVal val="#ppt_h"/>
                                          </p:val>
                                        </p:tav>
                                      </p:tavLst>
                                    </p:anim>
                                    <p:anim calcmode="lin" valueType="num">
                                      <p:cBhvr>
                                        <p:cTn id="47" dur="2000" fill="hold"/>
                                        <p:tgtEl>
                                          <p:spTgt spid="7680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nimBg="1"/>
      <p:bldP spid="768004" grpId="0" animBg="1"/>
      <p:bldP spid="768005" grpId="0" animBg="1"/>
      <p:bldP spid="768006" grpId="0" animBg="1"/>
      <p:bldP spid="768007" grpId="0"/>
      <p:bldP spid="768010" grpId="0"/>
      <p:bldP spid="768011" grpId="0"/>
      <p:bldP spid="7680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6"/>
            <a:ext cx="9144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97411" name="Rectangle 3"/>
          <p:cNvSpPr>
            <a:spLocks noGrp="1" noChangeArrowheads="1"/>
          </p:cNvSpPr>
          <p:nvPr>
            <p:ph type="title"/>
          </p:nvPr>
        </p:nvSpPr>
        <p:spPr>
          <a:xfrm>
            <a:off x="0" y="0"/>
            <a:ext cx="9144000" cy="914401"/>
          </a:xfrm>
          <a:solidFill>
            <a:schemeClr val="bg2"/>
          </a:solidFill>
          <a:effectLst>
            <a:outerShdw blurRad="63500" dist="35921" dir="2700000" algn="ctr" rotWithShape="0">
              <a:srgbClr val="000000"/>
            </a:outerShdw>
          </a:effectLst>
        </p:spPr>
        <p:txBody>
          <a:bodyPr/>
          <a:lstStyle/>
          <a:p>
            <a:pPr algn="ctr">
              <a:defRPr/>
            </a:pPr>
            <a:r>
              <a:rPr lang="ar-JO" sz="3600" dirty="0">
                <a:solidFill>
                  <a:schemeClr val="bg1"/>
                </a:solidFill>
                <a:effectLst>
                  <a:outerShdw blurRad="38100" dist="38100" dir="2700000" algn="tl">
                    <a:srgbClr val="000000"/>
                  </a:outerShdw>
                </a:effectLst>
                <a:ea typeface="ＭＳ Ｐゴシック" charset="0"/>
                <a:cs typeface="Arial" panose="020B0604020202020204" pitchFamily="34" charset="0"/>
              </a:rPr>
              <a:t>الإيمان بألوهية المسيح قبل نيقية</a:t>
            </a:r>
            <a:endParaRPr lang="en-US" dirty="0">
              <a:solidFill>
                <a:schemeClr val="bg1"/>
              </a:solidFill>
              <a:effectLst>
                <a:outerShdw blurRad="38100" dist="38100" dir="2700000" algn="tl">
                  <a:srgbClr val="FFFFFF"/>
                </a:outerShdw>
              </a:effectLst>
              <a:ea typeface="ＭＳ Ｐゴシック" charset="0"/>
              <a:cs typeface="Arial" panose="020B0604020202020204" pitchFamily="34" charset="0"/>
            </a:endParaRPr>
          </a:p>
        </p:txBody>
      </p:sp>
      <p:sp>
        <p:nvSpPr>
          <p:cNvPr id="1297412" name="Rectangle 4"/>
          <p:cNvSpPr>
            <a:spLocks noChangeArrowheads="1"/>
          </p:cNvSpPr>
          <p:nvPr/>
        </p:nvSpPr>
        <p:spPr bwMode="auto">
          <a:xfrm>
            <a:off x="0" y="990600"/>
            <a:ext cx="9001156" cy="5715000"/>
          </a:xfrm>
          <a:prstGeom prst="rect">
            <a:avLst/>
          </a:prstGeom>
          <a:noFill/>
          <a:ln w="12700">
            <a:noFill/>
            <a:miter lim="800000"/>
            <a:headEnd/>
            <a:tailEnd/>
          </a:ln>
          <a:effectLst/>
        </p:spPr>
        <p:txBody>
          <a:bodyPr lIns="90043" tIns="44238" rIns="90043" bIns="44238" anchor="ctr"/>
          <a:lstStyle/>
          <a:p>
            <a:pPr marL="1077913" marR="0" lvl="0" indent="-1077913" algn="r" defTabSz="914400" rtl="0"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panose="020B0604020202020204" pitchFamily="34" charset="0"/>
                <a:cs typeface="Arial" panose="020B0604020202020204" pitchFamily="34" charset="0"/>
              </a:rPr>
              <a:t>أغناطيوس</a:t>
            </a:r>
            <a:r>
              <a:rPr kumimoji="0" lang="ar-JO" altLang="ja-JP" sz="3200" b="1"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cs typeface="Arial" panose="020B0604020202020204" pitchFamily="34" charset="0"/>
              </a:rPr>
              <a:t> : ظهر الله نفسه في صورة بشرية (105 م)</a:t>
            </a:r>
            <a:endParaRPr kumimoji="0" lang="en-US" altLang="ja-JP" sz="3200" b="1"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cs typeface="Arial" panose="020B0604020202020204" pitchFamily="34" charset="0"/>
            </a:endParaRPr>
          </a:p>
          <a:p>
            <a:pPr marL="1077913" marR="0" lvl="0" indent="-1077913" algn="r" defTabSz="914400" rtl="0"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panose="020B0604020202020204" pitchFamily="34" charset="0"/>
                <a:cs typeface="Arial" panose="020B0604020202020204" pitchFamily="34" charset="0"/>
              </a:rPr>
              <a:t>أكليمندس</a:t>
            </a:r>
            <a:r>
              <a:rPr kumimoji="0" lang="ar-JO" altLang="ja-JP" sz="3200" b="1"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cs typeface="Arial" panose="020B0604020202020204" pitchFamily="34" charset="0"/>
              </a:rPr>
              <a:t> : من الجيد أن تفكر بيسوع المسيح على أنه الله (150 م)</a:t>
            </a:r>
            <a:endParaRPr kumimoji="0" lang="en-US" altLang="ja-JP" sz="3200" b="1"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cs typeface="Arial" panose="020B0604020202020204" pitchFamily="34" charset="0"/>
            </a:endParaRPr>
          </a:p>
          <a:p>
            <a:pPr marL="1077913" marR="0" lvl="0" indent="-1077913" algn="r" defTabSz="914400" rtl="0"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panose="020B0604020202020204" pitchFamily="34" charset="0"/>
                <a:cs typeface="Arial" panose="020B0604020202020204" pitchFamily="34" charset="0"/>
              </a:rPr>
              <a:t>إيريناوس</a:t>
            </a:r>
            <a:r>
              <a:rPr kumimoji="0" lang="ar-JO" altLang="ja-JP" sz="3200" b="1"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cs typeface="Arial" panose="020B0604020202020204" pitchFamily="34" charset="0"/>
              </a:rPr>
              <a:t> : هو الله لأن اسم عمانوئيل يشير إلى ذلك (180 م)</a:t>
            </a:r>
            <a:endParaRPr kumimoji="0" lang="en-US" altLang="ja-JP" sz="3200" b="1"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cs typeface="Arial" panose="020B0604020202020204" pitchFamily="34" charset="0"/>
            </a:endParaRPr>
          </a:p>
          <a:p>
            <a:pPr marL="1077913" marR="0" lvl="0" indent="-1077913" algn="r" defTabSz="914400" rtl="0"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panose="020B0604020202020204" pitchFamily="34" charset="0"/>
                <a:cs typeface="Arial" panose="020B0604020202020204" pitchFamily="34" charset="0"/>
              </a:rPr>
              <a:t>ترتليانوس</a:t>
            </a:r>
            <a:r>
              <a:rPr kumimoji="0" lang="ar-JO" altLang="ja-JP" sz="3200" b="1"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cs typeface="Arial" panose="020B0604020202020204" pitchFamily="34" charset="0"/>
              </a:rPr>
              <a:t> : المسيح إلهنا (200 م)</a:t>
            </a:r>
            <a:endParaRPr kumimoji="0" lang="en-US" altLang="ja-JP" sz="3200" b="1"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cs typeface="Arial" panose="020B0604020202020204" pitchFamily="34" charset="0"/>
            </a:endParaRPr>
          </a:p>
          <a:p>
            <a:pPr marL="1077913" marR="0" lvl="0" indent="-1077913" algn="r" defTabSz="914400" rtl="0"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panose="020B0604020202020204" pitchFamily="34" charset="0"/>
                <a:cs typeface="Arial" panose="020B0604020202020204" pitchFamily="34" charset="0"/>
              </a:rPr>
              <a:t>أوريجانوس</a:t>
            </a:r>
            <a:r>
              <a:rPr kumimoji="0" lang="ar-JO" altLang="ja-JP" sz="3200" b="1"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cs typeface="Arial" panose="020B0604020202020204" pitchFamily="34" charset="0"/>
              </a:rPr>
              <a:t> : لا يجب أن ينزعج أحد كون المخلص هو الله نفسه (225 م)</a:t>
            </a:r>
            <a:endParaRPr kumimoji="0" lang="en-US" altLang="ja-JP" sz="3200" b="1"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cs typeface="Arial" panose="020B0604020202020204" pitchFamily="34" charset="0"/>
            </a:endParaRPr>
          </a:p>
          <a:p>
            <a:pPr marL="1077913" marR="0" lvl="0" indent="-1077913"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panose="020B0604020202020204" pitchFamily="34" charset="0"/>
                <a:cs typeface="Arial" panose="020B0604020202020204" pitchFamily="34" charset="0"/>
              </a:rPr>
              <a:t>لاكتانتيوس</a:t>
            </a:r>
            <a:r>
              <a:rPr kumimoji="0" lang="ar-JO" sz="3200" b="1"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cs typeface="Arial" panose="020B0604020202020204" pitchFamily="34" charset="0"/>
              </a:rPr>
              <a:t> : نؤمن أنه الله (304 م)</a:t>
            </a:r>
            <a:endParaRPr kumimoji="0" lang="en-US" sz="4000" b="1" u="none" strike="noStrike" kern="1200" cap="none" spc="0" normalizeH="0" baseline="0" noProof="0" dirty="0">
              <a:ln>
                <a:noFill/>
              </a:ln>
              <a:solidFill>
                <a:srgbClr val="8CF4EA"/>
              </a:solidFill>
              <a:effectLst>
                <a:glow rad="228600">
                  <a:srgbClr val="000000">
                    <a:satMod val="175000"/>
                    <a:alpha val="86000"/>
                  </a:srgbClr>
                </a:glow>
              </a:effectLst>
              <a:uLnTx/>
              <a:uFillTx/>
              <a:latin typeface="Arial" panose="020B0604020202020204" pitchFamily="34" charset="0"/>
              <a:cs typeface="Arial" panose="020B0604020202020204" pitchFamily="34" charset="0"/>
            </a:endParaRPr>
          </a:p>
        </p:txBody>
      </p:sp>
      <p:sp>
        <p:nvSpPr>
          <p:cNvPr id="1297413" name="Text Box 5"/>
          <p:cNvSpPr txBox="1">
            <a:spLocks noChangeArrowheads="1"/>
          </p:cNvSpPr>
          <p:nvPr/>
        </p:nvSpPr>
        <p:spPr bwMode="auto">
          <a:xfrm>
            <a:off x="0" y="6413651"/>
            <a:ext cx="5904656" cy="399663"/>
          </a:xfrm>
          <a:prstGeom prst="rect">
            <a:avLst/>
          </a:prstGeom>
          <a:noFill/>
          <a:ln w="9525">
            <a:noFill/>
            <a:miter lim="800000"/>
            <a:headEnd/>
            <a:tailEnd/>
          </a:ln>
          <a:effectLst>
            <a:outerShdw blurRad="63500" dist="38099" dir="2700000" algn="ctr" rotWithShape="0">
              <a:schemeClr val="bg2">
                <a:alpha val="74997"/>
              </a:schemeClr>
            </a:outerShdw>
          </a:effectLst>
        </p:spPr>
        <p:txBody>
          <a:bodyPr wrap="square" lIns="90993" tIns="45499" rIns="90993" bIns="4549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cs typeface="Arial" panose="020B0604020202020204" pitchFamily="34" charset="0"/>
              </a:rPr>
              <a:t>بيركوت، 93-100 في جارلو آند جونز، 94</a:t>
            </a:r>
            <a:endParaRPr kumimoji="0" lang="en-US" sz="2000" b="1"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046185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74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974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974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974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974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974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741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83F7928F-CB6A-C840-AD12-11A154560BF4}"/>
              </a:ext>
            </a:extLst>
          </p:cNvPr>
          <p:cNvSpPr>
            <a:spLocks noGrp="1" noChangeArrowheads="1"/>
          </p:cNvSpPr>
          <p:nvPr>
            <p:ph type="title" idx="4294967295"/>
          </p:nvPr>
        </p:nvSpPr>
        <p:spPr>
          <a:xfrm>
            <a:off x="1376559" y="411163"/>
            <a:ext cx="3209532" cy="584775"/>
          </a:xfrm>
          <a:noFill/>
          <a:effectLst>
            <a:outerShdw blurRad="63500" dist="35921" dir="2700000" algn="ctr" rotWithShape="0">
              <a:srgbClr val="000000">
                <a:alpha val="74997"/>
              </a:srgbClr>
            </a:outerShdw>
          </a:effectLst>
        </p:spPr>
        <p:txBody>
          <a:bodyPr wrap="none" anchor="t">
            <a:spAutoFit/>
          </a:bodyPr>
          <a:lstStyle/>
          <a:p>
            <a:r>
              <a:rPr lang="ar-JO" altLang="en-US" sz="3200" u="sng" dirty="0">
                <a:solidFill>
                  <a:schemeClr val="bg1"/>
                </a:solidFill>
                <a:cs typeface="Arial" panose="020B0604020202020204" pitchFamily="34" charset="0"/>
              </a:rPr>
              <a:t>مرسوم نيقية (325 م)</a:t>
            </a:r>
            <a:endParaRPr lang="en-US" altLang="en-US" sz="3200" u="sng" dirty="0">
              <a:solidFill>
                <a:schemeClr val="bg1"/>
              </a:solidFill>
              <a:cs typeface="Arial" panose="020B0604020202020204" pitchFamily="34" charset="0"/>
            </a:endParaRPr>
          </a:p>
        </p:txBody>
      </p:sp>
      <p:sp>
        <p:nvSpPr>
          <p:cNvPr id="9220" name="Text Box 4">
            <a:extLst>
              <a:ext uri="{FF2B5EF4-FFF2-40B4-BE49-F238E27FC236}">
                <a16:creationId xmlns:a16="http://schemas.microsoft.com/office/drawing/2014/main" id="{0AA24D83-3AC9-954A-9F4C-0AC9F7BA6705}"/>
              </a:ext>
            </a:extLst>
          </p:cNvPr>
          <p:cNvSpPr txBox="1">
            <a:spLocks noChangeArrowheads="1"/>
          </p:cNvSpPr>
          <p:nvPr/>
        </p:nvSpPr>
        <p:spPr bwMode="auto">
          <a:xfrm>
            <a:off x="1116064" y="1447800"/>
            <a:ext cx="3732111" cy="452431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lgn="ctr">
              <a:defRPr sz="3200" b="1" u="sng">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نؤمن بإله واحد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آب ضابط الكل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خالق السماء والأرض</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كل ما يرى وما لا يرى</a:t>
            </a:r>
            <a:endParaRPr kumimoji="0" lang="en-US"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وبرب واحد يسوع 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ابن الله الوحيد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نور من نور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إله حق من إله حق</a:t>
            </a:r>
            <a:endParaRPr kumimoji="0" lang="en-US"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30725" name="Picture 5" descr="Nicaea_icon">
            <a:extLst>
              <a:ext uri="{FF2B5EF4-FFF2-40B4-BE49-F238E27FC236}">
                <a16:creationId xmlns:a16="http://schemas.microsoft.com/office/drawing/2014/main" id="{1A04E2D5-EDE8-D940-9BA0-FE7DE89B9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343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59AFB010-90C2-5E46-96E7-7697D7215F79}"/>
              </a:ext>
            </a:extLst>
          </p:cNvPr>
          <p:cNvSpPr>
            <a:spLocks noGrp="1" noChangeArrowheads="1"/>
          </p:cNvSpPr>
          <p:nvPr>
            <p:ph type="title" idx="4294967295"/>
          </p:nvPr>
        </p:nvSpPr>
        <p:spPr>
          <a:xfrm>
            <a:off x="1389258" y="304800"/>
            <a:ext cx="3209533" cy="584775"/>
          </a:xfrm>
          <a:noFill/>
          <a:effectLst>
            <a:outerShdw blurRad="63500" dist="35921" dir="2700000" algn="ctr" rotWithShape="0">
              <a:srgbClr val="000000">
                <a:alpha val="74997"/>
              </a:srgbClr>
            </a:outerShdw>
          </a:effectLst>
        </p:spPr>
        <p:txBody>
          <a:bodyPr wrap="none" anchor="t">
            <a:spAutoFit/>
          </a:bodyPr>
          <a:lstStyle/>
          <a:p>
            <a:r>
              <a:rPr lang="ar-JO" altLang="en-US" sz="3200" u="sng" dirty="0">
                <a:solidFill>
                  <a:schemeClr val="bg1"/>
                </a:solidFill>
                <a:cs typeface="Arial" panose="020B0604020202020204" pitchFamily="34" charset="0"/>
              </a:rPr>
              <a:t>مرسوم نيقية (325 م)</a:t>
            </a:r>
            <a:endParaRPr lang="en-US" altLang="en-US" sz="3200" u="sng" dirty="0">
              <a:solidFill>
                <a:schemeClr val="bg1"/>
              </a:solidFill>
              <a:cs typeface="Arial" panose="020B0604020202020204" pitchFamily="34" charset="0"/>
            </a:endParaRPr>
          </a:p>
        </p:txBody>
      </p:sp>
      <p:pic>
        <p:nvPicPr>
          <p:cNvPr id="32773" name="Picture 5" descr="Nicaea_icon">
            <a:extLst>
              <a:ext uri="{FF2B5EF4-FFF2-40B4-BE49-F238E27FC236}">
                <a16:creationId xmlns:a16="http://schemas.microsoft.com/office/drawing/2014/main" id="{4ADDFC80-E0F6-A749-A97F-00267AF6B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a:extLst>
              <a:ext uri="{FF2B5EF4-FFF2-40B4-BE49-F238E27FC236}">
                <a16:creationId xmlns:a16="http://schemas.microsoft.com/office/drawing/2014/main" id="{A5594B7B-6E5B-5F47-BB38-95DDF50618F1}"/>
              </a:ext>
            </a:extLst>
          </p:cNvPr>
          <p:cNvSpPr txBox="1">
            <a:spLocks noChangeArrowheads="1"/>
          </p:cNvSpPr>
          <p:nvPr/>
        </p:nvSpPr>
        <p:spPr bwMode="auto">
          <a:xfrm>
            <a:off x="747255" y="1556792"/>
            <a:ext cx="4493538" cy="3539430"/>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defPPr>
              <a:defRPr lang="en-US"/>
            </a:defPPr>
            <a:lvl1pPr algn="ctr">
              <a:defRPr sz="3200" b="1" u="none">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مولود غير مخلوق</a:t>
            </a:r>
            <a:br>
              <a:rPr kumimoji="0" lang="en-US"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مساو الآب في الجوهر</a:t>
            </a:r>
            <a:br>
              <a:rPr kumimoji="0" lang="en-US"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الذي به كان كل شيء</a:t>
            </a:r>
            <a:br>
              <a:rPr kumimoji="0" lang="en-US"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في السماء وعلى الأرض</a:t>
            </a:r>
            <a:br>
              <a:rPr kumimoji="0" lang="en-US"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الذي من أجلنا ومن أجل خلاصنا</a:t>
            </a:r>
            <a:br>
              <a:rPr kumimoji="0" lang="en-US"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تنازل وتجسد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وصار إنساناً</a:t>
            </a:r>
            <a:endParaRPr kumimoji="0" lang="en-US"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878757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7FE35021-51A0-2F41-9B93-2FFAD9FFACAA}"/>
              </a:ext>
            </a:extLst>
          </p:cNvPr>
          <p:cNvSpPr>
            <a:spLocks noGrp="1" noChangeArrowheads="1"/>
          </p:cNvSpPr>
          <p:nvPr>
            <p:ph type="title" idx="4294967295"/>
          </p:nvPr>
        </p:nvSpPr>
        <p:spPr>
          <a:xfrm>
            <a:off x="1617859" y="457200"/>
            <a:ext cx="3209532" cy="584775"/>
          </a:xfrm>
          <a:noFill/>
          <a:effectLst>
            <a:outerShdw blurRad="63500" dist="35921" dir="2700000" algn="ctr" rotWithShape="0">
              <a:srgbClr val="000000">
                <a:alpha val="74997"/>
              </a:srgbClr>
            </a:outerShdw>
          </a:effectLst>
        </p:spPr>
        <p:txBody>
          <a:bodyPr wrap="none" anchor="t">
            <a:spAutoFit/>
          </a:bodyPr>
          <a:lstStyle/>
          <a:p>
            <a:r>
              <a:rPr lang="ar-JO" altLang="en-US" sz="3200" u="sng" dirty="0">
                <a:solidFill>
                  <a:schemeClr val="bg1"/>
                </a:solidFill>
                <a:cs typeface="Arial" panose="020B0604020202020204" pitchFamily="34" charset="0"/>
              </a:rPr>
              <a:t>مرسوم نيقية (325 م)</a:t>
            </a:r>
            <a:endParaRPr lang="en-US" altLang="en-US" sz="3200" u="sng" dirty="0">
              <a:solidFill>
                <a:schemeClr val="bg1"/>
              </a:solidFill>
              <a:cs typeface="Arial" panose="020B0604020202020204" pitchFamily="34" charset="0"/>
            </a:endParaRPr>
          </a:p>
        </p:txBody>
      </p:sp>
      <p:pic>
        <p:nvPicPr>
          <p:cNvPr id="34820" name="Picture 4" descr="Nicaea_icon">
            <a:extLst>
              <a:ext uri="{FF2B5EF4-FFF2-40B4-BE49-F238E27FC236}">
                <a16:creationId xmlns:a16="http://schemas.microsoft.com/office/drawing/2014/main" id="{D8112AD3-ED2E-334B-9E11-524670B57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a:extLst>
              <a:ext uri="{FF2B5EF4-FFF2-40B4-BE49-F238E27FC236}">
                <a16:creationId xmlns:a16="http://schemas.microsoft.com/office/drawing/2014/main" id="{3FB3688B-229B-9840-841B-6E17884DB226}"/>
              </a:ext>
            </a:extLst>
          </p:cNvPr>
          <p:cNvSpPr txBox="1">
            <a:spLocks noChangeArrowheads="1"/>
          </p:cNvSpPr>
          <p:nvPr/>
        </p:nvSpPr>
        <p:spPr bwMode="auto">
          <a:xfrm>
            <a:off x="1569789" y="1659285"/>
            <a:ext cx="3137398" cy="3539430"/>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defPPr>
              <a:defRPr lang="en-US"/>
            </a:defPPr>
            <a:lvl1pPr algn="ctr">
              <a:defRPr sz="3200" b="1" u="none">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تألم</a:t>
            </a:r>
            <a:br>
              <a:rPr kumimoji="0" lang="en-US"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وقام في اليوم الثالث</a:t>
            </a:r>
            <a:endParaRPr kumimoji="0" lang="en-US"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وصعد إلى السماوات</a:t>
            </a:r>
            <a:br>
              <a:rPr kumimoji="0" lang="en-US"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وسيأتي ليدين</a:t>
            </a:r>
            <a:br>
              <a:rPr kumimoji="0" lang="en-US"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الأحياء والأموات</a:t>
            </a:r>
            <a:endParaRPr kumimoji="0" lang="en-US"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ونؤمن بالروح القدس</a:t>
            </a:r>
            <a:endParaRPr kumimoji="0" lang="en-US"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951351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C188171-5B9E-C281-E1DD-D05DCF62CF0B}"/>
              </a:ext>
            </a:extLst>
          </p:cNvPr>
          <p:cNvGrpSpPr/>
          <p:nvPr/>
        </p:nvGrpSpPr>
        <p:grpSpPr>
          <a:xfrm>
            <a:off x="609600" y="0"/>
            <a:ext cx="8056629" cy="5791200"/>
            <a:chOff x="609600" y="0"/>
            <a:chExt cx="8056629" cy="5791200"/>
          </a:xfrm>
        </p:grpSpPr>
        <p:grpSp>
          <p:nvGrpSpPr>
            <p:cNvPr id="16" name="Group 8"/>
            <p:cNvGrpSpPr>
              <a:grpSpLocks/>
            </p:cNvGrpSpPr>
            <p:nvPr/>
          </p:nvGrpSpPr>
          <p:grpSpPr bwMode="auto">
            <a:xfrm>
              <a:off x="609600" y="0"/>
              <a:ext cx="7886700" cy="5791200"/>
              <a:chOff x="384" y="0"/>
              <a:chExt cx="4968" cy="3648"/>
            </a:xfrm>
          </p:grpSpPr>
          <p:pic>
            <p:nvPicPr>
              <p:cNvPr id="489477" name="Picture 2" descr="64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 y="0"/>
                <a:ext cx="4968" cy="3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9478" name="Picture 3" descr="64 copy"/>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1664" y="2256"/>
                <a:ext cx="880" cy="25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grpSp>
        <p:sp>
          <p:nvSpPr>
            <p:cNvPr id="9" name="Rectangle 8">
              <a:extLst>
                <a:ext uri="{FF2B5EF4-FFF2-40B4-BE49-F238E27FC236}">
                  <a16:creationId xmlns:a16="http://schemas.microsoft.com/office/drawing/2014/main" id="{F81B26CA-D459-0E9F-C81E-EA9422C0F61C}"/>
                </a:ext>
              </a:extLst>
            </p:cNvPr>
            <p:cNvSpPr/>
            <p:nvPr/>
          </p:nvSpPr>
          <p:spPr bwMode="auto">
            <a:xfrm>
              <a:off x="755576" y="3784033"/>
              <a:ext cx="1886024" cy="50906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98C676A-2BE0-C716-4A7B-AC17961A27A9}"/>
                </a:ext>
              </a:extLst>
            </p:cNvPr>
            <p:cNvSpPr/>
            <p:nvPr/>
          </p:nvSpPr>
          <p:spPr bwMode="auto">
            <a:xfrm rot="20373045">
              <a:off x="2470352" y="3525192"/>
              <a:ext cx="1886024" cy="75010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D1137A43-6275-1ECB-33D4-0D41FE49AD41}"/>
                </a:ext>
              </a:extLst>
            </p:cNvPr>
            <p:cNvSpPr/>
            <p:nvPr/>
          </p:nvSpPr>
          <p:spPr bwMode="auto">
            <a:xfrm rot="1706082">
              <a:off x="5272188" y="3306706"/>
              <a:ext cx="1886024" cy="110827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1F8CDE92-B825-4431-C1FD-A7ED7F32AA17}"/>
                </a:ext>
              </a:extLst>
            </p:cNvPr>
            <p:cNvSpPr/>
            <p:nvPr/>
          </p:nvSpPr>
          <p:spPr bwMode="auto">
            <a:xfrm>
              <a:off x="3679751" y="3212533"/>
              <a:ext cx="1886024" cy="50906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8AF2E12F-29D6-C757-BE31-4263EA1C990B}"/>
                </a:ext>
              </a:extLst>
            </p:cNvPr>
            <p:cNvSpPr/>
            <p:nvPr/>
          </p:nvSpPr>
          <p:spPr bwMode="auto">
            <a:xfrm rot="691946">
              <a:off x="6780205" y="3965770"/>
              <a:ext cx="1886024" cy="101311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C1EA2D42-5ABC-F44D-1937-DBCB9E1B886F}"/>
                </a:ext>
              </a:extLst>
            </p:cNvPr>
            <p:cNvSpPr/>
            <p:nvPr/>
          </p:nvSpPr>
          <p:spPr bwMode="auto">
            <a:xfrm rot="1482643">
              <a:off x="6466914" y="4514691"/>
              <a:ext cx="523664" cy="25676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489475" name="Text Box 5"/>
          <p:cNvSpPr txBox="1">
            <a:spLocks noChangeArrowheads="1"/>
          </p:cNvSpPr>
          <p:nvPr/>
        </p:nvSpPr>
        <p:spPr bwMode="auto">
          <a:xfrm>
            <a:off x="0" y="6496055"/>
            <a:ext cx="9144000" cy="341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جون د. حنا، قوائم تاريخ الكنيسة القديم والمتوسط (جراند رابيدز: زوندرفان، 2001)</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89476" name="Rectangle 6"/>
          <p:cNvSpPr>
            <a:spLocks noGrp="1" noChangeArrowheads="1"/>
          </p:cNvSpPr>
          <p:nvPr>
            <p:ph type="title" idx="4294967295"/>
          </p:nvPr>
        </p:nvSpPr>
        <p:spPr>
          <a:xfrm>
            <a:off x="0" y="0"/>
            <a:ext cx="9144000" cy="685800"/>
          </a:xfrm>
          <a:solidFill>
            <a:schemeClr val="accent2"/>
          </a:solidFill>
        </p:spPr>
        <p:txBody>
          <a:bodyPr/>
          <a:lstStyle/>
          <a:p>
            <a:pPr eaLnBrk="1" hangingPunct="1"/>
            <a:r>
              <a:rPr lang="ar-JO" sz="3600" dirty="0">
                <a:solidFill>
                  <a:schemeClr val="bg1"/>
                </a:solidFill>
                <a:ea typeface="ＭＳ Ｐゴシック" charset="0"/>
                <a:cs typeface="Arial" panose="020B0604020202020204" pitchFamily="34" charset="0"/>
              </a:rPr>
              <a:t>الجدل الآريوسي والثالوث</a:t>
            </a:r>
            <a:endParaRPr lang="en-US" sz="3600" dirty="0">
              <a:solidFill>
                <a:schemeClr val="bg1"/>
              </a:solidFill>
              <a:ea typeface="ＭＳ Ｐゴシック" charset="0"/>
              <a:cs typeface="Arial" panose="020B0604020202020204" pitchFamily="34" charset="0"/>
            </a:endParaRPr>
          </a:p>
        </p:txBody>
      </p:sp>
      <p:sp>
        <p:nvSpPr>
          <p:cNvPr id="2" name="Text Box 5">
            <a:extLst>
              <a:ext uri="{FF2B5EF4-FFF2-40B4-BE49-F238E27FC236}">
                <a16:creationId xmlns:a16="http://schemas.microsoft.com/office/drawing/2014/main" id="{07EDEB43-CF48-955F-0C1C-2C6D7780615C}"/>
              </a:ext>
            </a:extLst>
          </p:cNvPr>
          <p:cNvSpPr txBox="1">
            <a:spLocks noChangeArrowheads="1"/>
          </p:cNvSpPr>
          <p:nvPr/>
        </p:nvSpPr>
        <p:spPr bwMode="auto">
          <a:xfrm>
            <a:off x="539552" y="3699611"/>
            <a:ext cx="1799555" cy="710067"/>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الصراع مع الآريوسية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Text Box 5">
            <a:extLst>
              <a:ext uri="{FF2B5EF4-FFF2-40B4-BE49-F238E27FC236}">
                <a16:creationId xmlns:a16="http://schemas.microsoft.com/office/drawing/2014/main" id="{2DFCA213-B3B4-AEED-C19A-DBF630395E0C}"/>
              </a:ext>
            </a:extLst>
          </p:cNvPr>
          <p:cNvSpPr txBox="1">
            <a:spLocks noChangeArrowheads="1"/>
          </p:cNvSpPr>
          <p:nvPr/>
        </p:nvSpPr>
        <p:spPr bwMode="auto">
          <a:xfrm>
            <a:off x="1913278" y="3813440"/>
            <a:ext cx="1799555" cy="402291"/>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مجمع نيقية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Text Box 5">
            <a:extLst>
              <a:ext uri="{FF2B5EF4-FFF2-40B4-BE49-F238E27FC236}">
                <a16:creationId xmlns:a16="http://schemas.microsoft.com/office/drawing/2014/main" id="{2B94BF3A-2F39-9ABD-3456-0C9AD23C36F6}"/>
              </a:ext>
            </a:extLst>
          </p:cNvPr>
          <p:cNvSpPr txBox="1">
            <a:spLocks noChangeArrowheads="1"/>
          </p:cNvSpPr>
          <p:nvPr/>
        </p:nvSpPr>
        <p:spPr bwMode="auto">
          <a:xfrm>
            <a:off x="3860726" y="3023336"/>
            <a:ext cx="1799555" cy="710067"/>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عودة ظهور الآريوسية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ext Box 5">
            <a:extLst>
              <a:ext uri="{FF2B5EF4-FFF2-40B4-BE49-F238E27FC236}">
                <a16:creationId xmlns:a16="http://schemas.microsoft.com/office/drawing/2014/main" id="{A2696D3A-2C1F-5E25-EBF9-0DA6DBF45544}"/>
              </a:ext>
            </a:extLst>
          </p:cNvPr>
          <p:cNvSpPr txBox="1">
            <a:spLocks noChangeArrowheads="1"/>
          </p:cNvSpPr>
          <p:nvPr/>
        </p:nvSpPr>
        <p:spPr bwMode="auto">
          <a:xfrm>
            <a:off x="5436741" y="3499586"/>
            <a:ext cx="1799555" cy="402291"/>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عمل الكبادوكيين</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 Box 5">
            <a:extLst>
              <a:ext uri="{FF2B5EF4-FFF2-40B4-BE49-F238E27FC236}">
                <a16:creationId xmlns:a16="http://schemas.microsoft.com/office/drawing/2014/main" id="{E4ABA783-AB7C-5070-65AA-57879B07C169}"/>
              </a:ext>
            </a:extLst>
          </p:cNvPr>
          <p:cNvSpPr txBox="1">
            <a:spLocks noChangeArrowheads="1"/>
          </p:cNvSpPr>
          <p:nvPr/>
        </p:nvSpPr>
        <p:spPr bwMode="auto">
          <a:xfrm>
            <a:off x="6660232" y="4159093"/>
            <a:ext cx="2015455" cy="402291"/>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مجمع القسطنطينية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 Box 5">
            <a:extLst>
              <a:ext uri="{FF2B5EF4-FFF2-40B4-BE49-F238E27FC236}">
                <a16:creationId xmlns:a16="http://schemas.microsoft.com/office/drawing/2014/main" id="{84C221A6-6F69-0AFE-425E-15497E8668E7}"/>
              </a:ext>
            </a:extLst>
          </p:cNvPr>
          <p:cNvSpPr txBox="1">
            <a:spLocks noChangeArrowheads="1"/>
          </p:cNvSpPr>
          <p:nvPr/>
        </p:nvSpPr>
        <p:spPr bwMode="auto">
          <a:xfrm>
            <a:off x="1907705" y="5521891"/>
            <a:ext cx="2391246" cy="833178"/>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رفض الآريوسية الأولي</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ext Box 5">
            <a:extLst>
              <a:ext uri="{FF2B5EF4-FFF2-40B4-BE49-F238E27FC236}">
                <a16:creationId xmlns:a16="http://schemas.microsoft.com/office/drawing/2014/main" id="{8EF7CF67-2493-4003-5363-BFDBDB14E8A8}"/>
              </a:ext>
            </a:extLst>
          </p:cNvPr>
          <p:cNvSpPr txBox="1">
            <a:spLocks noChangeArrowheads="1"/>
          </p:cNvSpPr>
          <p:nvPr/>
        </p:nvSpPr>
        <p:spPr bwMode="auto">
          <a:xfrm>
            <a:off x="4908080" y="5483791"/>
            <a:ext cx="2391246" cy="833178"/>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رفض الآريوسية النهائي</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338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F6E104F-2BC9-A7AD-7558-DDD1004D63F5}"/>
              </a:ext>
            </a:extLst>
          </p:cNvPr>
          <p:cNvGrpSpPr/>
          <p:nvPr/>
        </p:nvGrpSpPr>
        <p:grpSpPr>
          <a:xfrm>
            <a:off x="990600" y="-243408"/>
            <a:ext cx="7162800" cy="6808788"/>
            <a:chOff x="990600" y="-243408"/>
            <a:chExt cx="7162800" cy="6808788"/>
          </a:xfrm>
        </p:grpSpPr>
        <p:pic>
          <p:nvPicPr>
            <p:cNvPr id="491521" name="Picture 2" descr="65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243408"/>
              <a:ext cx="7162800" cy="680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a:extLst>
                <a:ext uri="{FF2B5EF4-FFF2-40B4-BE49-F238E27FC236}">
                  <a16:creationId xmlns:a16="http://schemas.microsoft.com/office/drawing/2014/main" id="{B87B9C2B-E628-641E-5686-59BDDCDB98A2}"/>
                </a:ext>
              </a:extLst>
            </p:cNvPr>
            <p:cNvSpPr/>
            <p:nvPr/>
          </p:nvSpPr>
          <p:spPr bwMode="auto">
            <a:xfrm>
              <a:off x="2087724" y="1167036"/>
              <a:ext cx="4968552" cy="915802"/>
            </a:xfrm>
            <a:prstGeom prst="rect">
              <a:avLst/>
            </a:prstGeom>
            <a:solidFill>
              <a:srgbClr val="ECF8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1AB1832-26CC-E627-BDDF-5FAB1516E424}"/>
                </a:ext>
              </a:extLst>
            </p:cNvPr>
            <p:cNvSpPr/>
            <p:nvPr/>
          </p:nvSpPr>
          <p:spPr bwMode="auto">
            <a:xfrm>
              <a:off x="2163924" y="2481486"/>
              <a:ext cx="4784340" cy="3405518"/>
            </a:xfrm>
            <a:prstGeom prst="rect">
              <a:avLst/>
            </a:prstGeom>
            <a:solidFill>
              <a:srgbClr val="ECF8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0BCCB99-0E49-AE28-91C8-E6E144142620}"/>
                </a:ext>
              </a:extLst>
            </p:cNvPr>
            <p:cNvSpPr/>
            <p:nvPr/>
          </p:nvSpPr>
          <p:spPr bwMode="auto">
            <a:xfrm>
              <a:off x="1870261" y="5373216"/>
              <a:ext cx="2049487" cy="597768"/>
            </a:xfrm>
            <a:prstGeom prst="rect">
              <a:avLst/>
            </a:prstGeom>
            <a:solidFill>
              <a:srgbClr val="ECF8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437122F-8267-8B07-9AA7-52C400FBAC62}"/>
                </a:ext>
              </a:extLst>
            </p:cNvPr>
            <p:cNvSpPr/>
            <p:nvPr/>
          </p:nvSpPr>
          <p:spPr bwMode="auto">
            <a:xfrm>
              <a:off x="5518336" y="5401791"/>
              <a:ext cx="2049487" cy="597768"/>
            </a:xfrm>
            <a:prstGeom prst="rect">
              <a:avLst/>
            </a:prstGeom>
            <a:solidFill>
              <a:srgbClr val="ECF8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491522" name="Text Box 3"/>
          <p:cNvSpPr txBox="1">
            <a:spLocks noChangeArrowheads="1"/>
          </p:cNvSpPr>
          <p:nvPr/>
        </p:nvSpPr>
        <p:spPr bwMode="auto">
          <a:xfrm>
            <a:off x="0" y="6521450"/>
            <a:ext cx="9144000" cy="341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جون د. حنا، قوائم تاريخ الكنيسة القديم والمتوسط (جراند رابيدز: زوندرفان، 2001)</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91523" name="Rectangle 4"/>
          <p:cNvSpPr>
            <a:spLocks noGrp="1" noChangeArrowheads="1"/>
          </p:cNvSpPr>
          <p:nvPr>
            <p:ph type="title" idx="4294967295"/>
          </p:nvPr>
        </p:nvSpPr>
        <p:spPr>
          <a:xfrm>
            <a:off x="685800" y="137593"/>
            <a:ext cx="7772400" cy="762000"/>
          </a:xfrm>
          <a:solidFill>
            <a:schemeClr val="accent2"/>
          </a:solidFill>
        </p:spPr>
        <p:txBody>
          <a:bodyPr/>
          <a:lstStyle/>
          <a:p>
            <a:pPr eaLnBrk="1" hangingPunct="1"/>
            <a:r>
              <a:rPr lang="ar-JO" dirty="0">
                <a:solidFill>
                  <a:schemeClr val="bg1"/>
                </a:solidFill>
                <a:ea typeface="ＭＳ Ｐゴシック" charset="0"/>
                <a:cs typeface="Arial" panose="020B0604020202020204" pitchFamily="34" charset="0"/>
              </a:rPr>
              <a:t>عودة ظهور الآريوسية</a:t>
            </a:r>
            <a:endParaRPr lang="en-US" dirty="0">
              <a:ea typeface="ＭＳ Ｐゴシック" charset="0"/>
              <a:cs typeface="Arial" panose="020B0604020202020204" pitchFamily="34" charset="0"/>
            </a:endParaRPr>
          </a:p>
        </p:txBody>
      </p:sp>
      <p:sp>
        <p:nvSpPr>
          <p:cNvPr id="2" name="Text Box 5">
            <a:extLst>
              <a:ext uri="{FF2B5EF4-FFF2-40B4-BE49-F238E27FC236}">
                <a16:creationId xmlns:a16="http://schemas.microsoft.com/office/drawing/2014/main" id="{46384C34-9ABF-ED56-4169-AF5EF478DF0C}"/>
              </a:ext>
            </a:extLst>
          </p:cNvPr>
          <p:cNvSpPr txBox="1">
            <a:spLocks noChangeArrowheads="1"/>
          </p:cNvSpPr>
          <p:nvPr/>
        </p:nvSpPr>
        <p:spPr bwMode="auto">
          <a:xfrm>
            <a:off x="1859124" y="4950345"/>
            <a:ext cx="1799555" cy="1017844"/>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325           مجمع            نيقية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Text Box 5">
            <a:extLst>
              <a:ext uri="{FF2B5EF4-FFF2-40B4-BE49-F238E27FC236}">
                <a16:creationId xmlns:a16="http://schemas.microsoft.com/office/drawing/2014/main" id="{C747D2E4-85A1-C7B1-642E-53C6DF7ADE46}"/>
              </a:ext>
            </a:extLst>
          </p:cNvPr>
          <p:cNvSpPr txBox="1">
            <a:spLocks noChangeArrowheads="1"/>
          </p:cNvSpPr>
          <p:nvPr/>
        </p:nvSpPr>
        <p:spPr bwMode="auto">
          <a:xfrm>
            <a:off x="2018457" y="2766851"/>
            <a:ext cx="2049487" cy="1017844"/>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آريوس                ضد             أثناسيوس</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Text Box 5">
            <a:extLst>
              <a:ext uri="{FF2B5EF4-FFF2-40B4-BE49-F238E27FC236}">
                <a16:creationId xmlns:a16="http://schemas.microsoft.com/office/drawing/2014/main" id="{39E838D9-05C3-7C22-4151-FAC399950942}"/>
              </a:ext>
            </a:extLst>
          </p:cNvPr>
          <p:cNvSpPr txBox="1">
            <a:spLocks noChangeArrowheads="1"/>
          </p:cNvSpPr>
          <p:nvPr/>
        </p:nvSpPr>
        <p:spPr bwMode="auto">
          <a:xfrm>
            <a:off x="4211960" y="2802054"/>
            <a:ext cx="2886242" cy="1017844"/>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باسيليوس القيصري</a:t>
            </a:r>
            <a:b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غريغوريوس النيصي</a:t>
            </a:r>
            <a:b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غريغوريوس النيزنزي</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ext Box 5">
            <a:extLst>
              <a:ext uri="{FF2B5EF4-FFF2-40B4-BE49-F238E27FC236}">
                <a16:creationId xmlns:a16="http://schemas.microsoft.com/office/drawing/2014/main" id="{1D17D024-F71F-7D90-6232-93F65E70A231}"/>
              </a:ext>
            </a:extLst>
          </p:cNvPr>
          <p:cNvSpPr txBox="1">
            <a:spLocks noChangeArrowheads="1"/>
          </p:cNvSpPr>
          <p:nvPr/>
        </p:nvSpPr>
        <p:spPr bwMode="auto">
          <a:xfrm>
            <a:off x="2018457" y="1127273"/>
            <a:ext cx="2049487" cy="833178"/>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عودة ظهور الآريوسية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 Box 5">
            <a:extLst>
              <a:ext uri="{FF2B5EF4-FFF2-40B4-BE49-F238E27FC236}">
                <a16:creationId xmlns:a16="http://schemas.microsoft.com/office/drawing/2014/main" id="{E7AB37A1-E946-FEDA-A9DB-B703A48C0DB6}"/>
              </a:ext>
            </a:extLst>
          </p:cNvPr>
          <p:cNvSpPr txBox="1">
            <a:spLocks noChangeArrowheads="1"/>
          </p:cNvSpPr>
          <p:nvPr/>
        </p:nvSpPr>
        <p:spPr bwMode="auto">
          <a:xfrm>
            <a:off x="4388157" y="1127273"/>
            <a:ext cx="2533849" cy="833178"/>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عمل            الكبادوكيين الثلاثة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 Box 5">
            <a:extLst>
              <a:ext uri="{FF2B5EF4-FFF2-40B4-BE49-F238E27FC236}">
                <a16:creationId xmlns:a16="http://schemas.microsoft.com/office/drawing/2014/main" id="{02B01D88-573A-C487-232F-A71CE8287211}"/>
              </a:ext>
            </a:extLst>
          </p:cNvPr>
          <p:cNvSpPr txBox="1">
            <a:spLocks noChangeArrowheads="1"/>
          </p:cNvSpPr>
          <p:nvPr/>
        </p:nvSpPr>
        <p:spPr bwMode="auto">
          <a:xfrm>
            <a:off x="4649279" y="4950345"/>
            <a:ext cx="3048241" cy="1017844"/>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381</a:t>
            </a:r>
            <a:b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مجمع</a:t>
            </a:r>
            <a:b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القسطنطينية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64924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55575"/>
            <a:ext cx="4151313" cy="654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ar-JO" altLang="zh-CN" sz="2800" b="1" dirty="0">
                <a:solidFill>
                  <a:schemeClr val="bg1"/>
                </a:solidFill>
                <a:latin typeface="Arial" panose="020B0604020202020204" pitchFamily="34" charset="0"/>
                <a:ea typeface="ＭＳ Ｐゴシック" charset="0"/>
                <a:cs typeface="Arial" panose="020B0604020202020204" pitchFamily="34" charset="0"/>
              </a:rPr>
              <a:t>2 يوحنا مقابل 3 يوحنا</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35524" name="Text Box 3"/>
          <p:cNvSpPr txBox="1">
            <a:spLocks noChangeArrowheads="1"/>
          </p:cNvSpPr>
          <p:nvPr/>
        </p:nvSpPr>
        <p:spPr bwMode="auto">
          <a:xfrm>
            <a:off x="8448310" y="0"/>
            <a:ext cx="6992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306</a:t>
            </a:r>
          </a:p>
        </p:txBody>
      </p:sp>
      <p:sp>
        <p:nvSpPr>
          <p:cNvPr id="235525" name="Rectangle 5"/>
          <p:cNvSpPr>
            <a:spLocks noChangeArrowheads="1"/>
          </p:cNvSpPr>
          <p:nvPr/>
        </p:nvSpPr>
        <p:spPr bwMode="auto">
          <a:xfrm>
            <a:off x="766110" y="1362075"/>
            <a:ext cx="1087157" cy="461665"/>
          </a:xfrm>
          <a:prstGeom prst="rect">
            <a:avLst/>
          </a:prstGeom>
          <a:solidFill>
            <a:schemeClr val="tx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التباينات</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7" name="Text Box 6"/>
          <p:cNvSpPr txBox="1">
            <a:spLocks noChangeArrowheads="1"/>
          </p:cNvSpPr>
          <p:nvPr/>
        </p:nvSpPr>
        <p:spPr bwMode="auto">
          <a:xfrm>
            <a:off x="0" y="3284984"/>
            <a:ext cx="4067944" cy="2062103"/>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رسالة </a:t>
            </a:r>
            <a:r>
              <a:rPr kumimoji="0" lang="ar-SA" altLang="zh-CN" sz="32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يوحنا الثانية</a:t>
            </a: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يحذر يوحنا الرسول</a:t>
            </a:r>
            <a:endPar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من</a:t>
            </a:r>
            <a:r>
              <a:rPr kumimoji="0" lang="ar-SA" altLang="zh-CN" sz="32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 دعم </a:t>
            </a:r>
            <a:endParaRPr kumimoji="0" lang="ar-JO" altLang="zh-CN" sz="32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المعلمين الكذبة</a:t>
            </a: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 Box 6"/>
          <p:cNvSpPr txBox="1">
            <a:spLocks noChangeArrowheads="1"/>
          </p:cNvSpPr>
          <p:nvPr/>
        </p:nvSpPr>
        <p:spPr bwMode="auto">
          <a:xfrm>
            <a:off x="4499992" y="3284984"/>
            <a:ext cx="4723110" cy="2062103"/>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رسالة </a:t>
            </a:r>
            <a:r>
              <a:rPr kumimoji="0" lang="ar-SA" altLang="zh-CN" sz="3200" b="1" u="none" strike="noStrike" kern="1200" cap="none" spc="0" normalizeH="0" baseline="0" noProof="0" dirty="0">
                <a:ln>
                  <a:noFill/>
                </a:ln>
                <a:solidFill>
                  <a:srgbClr val="0066FF"/>
                </a:solidFill>
                <a:effectLst/>
                <a:uLnTx/>
                <a:uFillTx/>
                <a:latin typeface="Arial" panose="020B0604020202020204" pitchFamily="34" charset="0"/>
                <a:ea typeface="ＭＳ Ｐゴシック" charset="0"/>
                <a:cs typeface="Arial" panose="020B0604020202020204" pitchFamily="34" charset="0"/>
              </a:rPr>
              <a:t>يوحنا الثالثة</a:t>
            </a: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يقدم الجانب الآخر: على المؤمنين</a:t>
            </a:r>
            <a:endPar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أن </a:t>
            </a:r>
            <a:r>
              <a:rPr kumimoji="0" lang="ar-SA" altLang="zh-CN" sz="3200" b="1" u="none" strike="noStrike" kern="1200" cap="none" spc="0" normalizeH="0" baseline="0" noProof="0" dirty="0">
                <a:ln>
                  <a:noFill/>
                </a:ln>
                <a:solidFill>
                  <a:srgbClr val="0066FF"/>
                </a:solidFill>
                <a:effectLst/>
                <a:uLnTx/>
                <a:uFillTx/>
                <a:latin typeface="Arial" panose="020B0604020202020204" pitchFamily="34" charset="0"/>
                <a:ea typeface="ＭＳ Ｐゴシック" charset="0"/>
                <a:cs typeface="Arial" panose="020B0604020202020204" pitchFamily="34" charset="0"/>
              </a:rPr>
              <a:t>يدعموا المعلمين المبشرين الحقيقيين</a:t>
            </a: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316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linds(horizontal)">
                                      <p:cBhvr>
                                        <p:cTn id="7" dur="500"/>
                                        <p:tgtEl>
                                          <p:spTgt spid="7">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blinds(horizontal)">
                                      <p:cBhvr>
                                        <p:cTn id="10" dur="500"/>
                                        <p:tgtEl>
                                          <p:spTgt spid="7">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blinds(horizontal)">
                                      <p:cBhvr>
                                        <p:cTn id="13" dur="500"/>
                                        <p:tgtEl>
                                          <p:spTgt spid="7">
                                            <p:txEl>
                                              <p:pRg st="1" end="1"/>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blinds(horizontal)">
                                      <p:cBhvr>
                                        <p:cTn id="16" dur="500"/>
                                        <p:tgtEl>
                                          <p:spTgt spid="7">
                                            <p:txEl>
                                              <p:pRg st="2" end="2"/>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blinds(horizontal)">
                                      <p:cBhvr>
                                        <p:cTn id="19" dur="500"/>
                                        <p:tgtEl>
                                          <p:spTgt spid="7">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8">
                                            <p:bg/>
                                          </p:spTgt>
                                        </p:tgtEl>
                                        <p:attrNameLst>
                                          <p:attrName>style.visibility</p:attrName>
                                        </p:attrNameLst>
                                      </p:cBhvr>
                                      <p:to>
                                        <p:strVal val="visible"/>
                                      </p:to>
                                    </p:set>
                                    <p:animEffect transition="in" filter="blinds(horizontal)">
                                      <p:cBhvr>
                                        <p:cTn id="24" dur="500"/>
                                        <p:tgtEl>
                                          <p:spTgt spid="8">
                                            <p:bg/>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linds(horizontal)">
                                      <p:cBhvr>
                                        <p:cTn id="27" dur="500"/>
                                        <p:tgtEl>
                                          <p:spTgt spid="8">
                                            <p:txEl>
                                              <p:pRg st="0" end="0"/>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blinds(horizontal)">
                                      <p:cBhvr>
                                        <p:cTn id="3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8" grpId="0"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a:t>
            </a:r>
            <a:r>
              <a:rPr lang="ar-SA" sz="4800" dirty="0">
                <a:effectLst>
                  <a:glow rad="127000">
                    <a:schemeClr val="tx1"/>
                  </a:glow>
                </a:effectLst>
                <a:ea typeface="ＭＳ Ｐゴシック" charset="0"/>
              </a:rPr>
              <a:t>ية المفتاحية </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52778" y="1602008"/>
            <a:ext cx="8438444" cy="39136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algn="ctr" rtl="1"/>
            <a:r>
              <a:rPr lang="ar-SA" sz="4000" dirty="0">
                <a:latin typeface="Arial" panose="020B0604020202020204" pitchFamily="34" charset="0"/>
                <a:cs typeface="Arial" panose="020B0604020202020204" pitchFamily="34" charset="0"/>
              </a:rPr>
              <a:t>كل من تعدى ولم يثبت في تعليم المسيح فليس له الله</a:t>
            </a:r>
            <a:r>
              <a:rPr lang="ar-JO" sz="4000" dirty="0">
                <a:latin typeface="Arial" panose="020B0604020202020204" pitchFamily="34" charset="0"/>
                <a:cs typeface="Arial" panose="020B0604020202020204" pitchFamily="34" charset="0"/>
              </a:rPr>
              <a:t>،</a:t>
            </a:r>
            <a:r>
              <a:rPr lang="ar-SA" sz="4000" dirty="0">
                <a:latin typeface="Arial" panose="020B0604020202020204" pitchFamily="34" charset="0"/>
                <a:cs typeface="Arial" panose="020B0604020202020204" pitchFamily="34" charset="0"/>
              </a:rPr>
              <a:t> ومن يثبت في تعليم المسيح فهذا له الآب والابن جميعا</a:t>
            </a:r>
            <a:r>
              <a:rPr lang="ar-JO" sz="4000" dirty="0">
                <a:latin typeface="Arial" panose="020B0604020202020204" pitchFamily="34" charset="0"/>
                <a:cs typeface="Arial" panose="020B0604020202020204" pitchFamily="34" charset="0"/>
              </a:rPr>
              <a:t>ً، </a:t>
            </a:r>
            <a:r>
              <a:rPr lang="ar-SA" sz="4000" dirty="0">
                <a:latin typeface="Arial" panose="020B0604020202020204" pitchFamily="34" charset="0"/>
                <a:cs typeface="Arial" panose="020B0604020202020204" pitchFamily="34" charset="0"/>
              </a:rPr>
              <a:t>إن كان أحد يأتيكم، ولا يجيء بهذا التعليم، فلا تقبلوه في البيت، ولا تقولوا له سلام.</a:t>
            </a: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76389" y="5060794"/>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٢ يوحنا ١ : ٩-١٠</a:t>
            </a: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297</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81411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55575"/>
            <a:ext cx="4151313" cy="654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ar-JO" altLang="zh-CN" sz="2800" b="1" dirty="0">
                <a:solidFill>
                  <a:schemeClr val="bg1"/>
                </a:solidFill>
                <a:latin typeface="Arial" panose="020B0604020202020204" pitchFamily="34" charset="0"/>
                <a:ea typeface="ＭＳ Ｐゴシック" charset="0"/>
                <a:cs typeface="Arial" panose="020B0604020202020204" pitchFamily="34" charset="0"/>
              </a:rPr>
              <a:t>2 يوحنا مقابل 3 يوحنا</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35524" name="Text Box 3"/>
          <p:cNvSpPr txBox="1">
            <a:spLocks noChangeArrowheads="1"/>
          </p:cNvSpPr>
          <p:nvPr/>
        </p:nvSpPr>
        <p:spPr bwMode="auto">
          <a:xfrm>
            <a:off x="8462737" y="0"/>
            <a:ext cx="670376"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306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35525" name="Rectangle 5"/>
          <p:cNvSpPr>
            <a:spLocks noChangeArrowheads="1"/>
          </p:cNvSpPr>
          <p:nvPr/>
        </p:nvSpPr>
        <p:spPr bwMode="auto">
          <a:xfrm>
            <a:off x="766109" y="1362075"/>
            <a:ext cx="1087157" cy="461665"/>
          </a:xfrm>
          <a:prstGeom prst="rect">
            <a:avLst/>
          </a:prstGeom>
          <a:solidFill>
            <a:schemeClr val="tx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التباينات</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11045341"/>
              </p:ext>
            </p:extLst>
          </p:nvPr>
        </p:nvGraphicFramePr>
        <p:xfrm>
          <a:off x="-9525" y="2349500"/>
          <a:ext cx="9110663" cy="3581184"/>
        </p:xfrm>
        <a:graphic>
          <a:graphicData uri="http://schemas.openxmlformats.org/drawingml/2006/table">
            <a:tbl>
              <a:tblPr firstRow="1" bandRow="1">
                <a:tableStyleId>{5C22544A-7EE6-4342-B048-85BDC9FD1C3A}</a:tableStyleId>
              </a:tblPr>
              <a:tblGrid>
                <a:gridCol w="3036888">
                  <a:extLst>
                    <a:ext uri="{9D8B030D-6E8A-4147-A177-3AD203B41FA5}">
                      <a16:colId xmlns:a16="http://schemas.microsoft.com/office/drawing/2014/main" val="20000"/>
                    </a:ext>
                  </a:extLst>
                </a:gridCol>
                <a:gridCol w="2039615">
                  <a:extLst>
                    <a:ext uri="{9D8B030D-6E8A-4147-A177-3AD203B41FA5}">
                      <a16:colId xmlns:a16="http://schemas.microsoft.com/office/drawing/2014/main" val="20001"/>
                    </a:ext>
                  </a:extLst>
                </a:gridCol>
                <a:gridCol w="4034160">
                  <a:extLst>
                    <a:ext uri="{9D8B030D-6E8A-4147-A177-3AD203B41FA5}">
                      <a16:colId xmlns:a16="http://schemas.microsoft.com/office/drawing/2014/main" val="20002"/>
                    </a:ext>
                  </a:extLst>
                </a:gridCol>
              </a:tblGrid>
              <a:tr h="396169">
                <a:tc>
                  <a:txBody>
                    <a:bodyPr/>
                    <a:lstStyle/>
                    <a:p>
                      <a:pPr algn="ct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2 يوحنا</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3 يوحنا</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alpha val="87000"/>
                      </a:schemeClr>
                    </a:solidFill>
                  </a:tcPr>
                </a:tc>
                <a:extLst>
                  <a:ext uri="{0D108BD9-81ED-4DB2-BD59-A6C34878D82A}">
                    <a16:rowId xmlns:a16="http://schemas.microsoft.com/office/drawing/2014/main" val="10000"/>
                  </a:ext>
                </a:extLst>
              </a:tr>
              <a:tr h="396169">
                <a:tc>
                  <a:txBody>
                    <a:bodyPr/>
                    <a:lstStyle/>
                    <a:p>
                      <a:pPr algn="ctr"/>
                      <a:r>
                        <a:rPr lang="ar-JO"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المستلمون</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امرأة</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رجل</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1"/>
                  </a:ext>
                </a:extLst>
              </a:tr>
              <a:tr h="503180">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الأسماء</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مجهولة</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غايُس، ديوتريفس، ديمتريوس</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2"/>
                  </a:ext>
                </a:extLst>
              </a:tr>
              <a:tr h="396169">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الحالة</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مدح</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مدح</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3"/>
                  </a:ext>
                </a:extLst>
              </a:tr>
              <a:tr h="396169">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المبشرون</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كاذب</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حقيقي</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4"/>
                  </a:ext>
                </a:extLst>
              </a:tr>
              <a:tr h="700967">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الضيافة/ الدعم</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في غير مكانه</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مفقود (ديوتريفس)</a:t>
                      </a:r>
                      <a:endParaRPr lang="en-US"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مصان (غايُس)</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5"/>
                  </a:ext>
                </a:extLst>
              </a:tr>
              <a:tr h="396169">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الأعداد</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13</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15</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6"/>
                  </a:ext>
                </a:extLst>
              </a:tr>
              <a:tr h="396169">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الكلمات (النص اليوناني)</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245</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219</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5713165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ow to be discerning">
            <a:extLst>
              <a:ext uri="{FF2B5EF4-FFF2-40B4-BE49-F238E27FC236}">
                <a16:creationId xmlns:a16="http://schemas.microsoft.com/office/drawing/2014/main" id="{8A72CBBE-905D-2F42-8EB0-8179923AA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3813" y="26143"/>
            <a:ext cx="9120187" cy="1446653"/>
          </a:xfrm>
          <a:effectLst/>
        </p:spPr>
        <p:txBody>
          <a:bodyPr/>
          <a:lstStyle/>
          <a:p>
            <a:pPr>
              <a:defRPr/>
            </a:pPr>
            <a:r>
              <a:rPr lang="ar-SA" sz="8000" dirty="0">
                <a:solidFill>
                  <a:schemeClr val="tx1"/>
                </a:solidFill>
                <a:ea typeface="ＭＳ Ｐゴシック" charset="0"/>
              </a:rPr>
              <a:t>كن مميزا</a:t>
            </a:r>
            <a:r>
              <a:rPr lang="ar-JO" sz="8000" dirty="0">
                <a:solidFill>
                  <a:schemeClr val="tx1"/>
                </a:solidFill>
                <a:ea typeface="ＭＳ Ｐゴシック" charset="0"/>
              </a:rPr>
              <a:t>ً</a:t>
            </a:r>
            <a:r>
              <a:rPr lang="ar-SA" sz="8000" dirty="0">
                <a:solidFill>
                  <a:schemeClr val="tx1"/>
                </a:solidFill>
                <a:ea typeface="ＭＳ Ｐゴシック" charset="0"/>
              </a:rPr>
              <a:t> </a:t>
            </a:r>
            <a:endParaRPr lang="en-US" sz="8000" dirty="0">
              <a:solidFill>
                <a:schemeClr val="tx1"/>
              </a:solidFill>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6289450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unar New Year Blessing 2020" descr="Lunar New Year Blessing 2020">
            <a:hlinkClick r:id="" action="ppaction://media"/>
            <a:extLst>
              <a:ext uri="{FF2B5EF4-FFF2-40B4-BE49-F238E27FC236}">
                <a16:creationId xmlns:a16="http://schemas.microsoft.com/office/drawing/2014/main" id="{1A8F773D-CC8E-934B-82E0-E5141D91E2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5" y="4763"/>
            <a:ext cx="9144000" cy="5143500"/>
          </a:xfrm>
          <a:prstGeom prst="rect">
            <a:avLst/>
          </a:prstGeom>
        </p:spPr>
      </p:pic>
      <p:sp>
        <p:nvSpPr>
          <p:cNvPr id="2" name="Title 1">
            <a:extLst>
              <a:ext uri="{FF2B5EF4-FFF2-40B4-BE49-F238E27FC236}">
                <a16:creationId xmlns:a16="http://schemas.microsoft.com/office/drawing/2014/main" id="{61175A73-E04D-5A48-B864-49B3655D09D5}"/>
              </a:ext>
            </a:extLst>
          </p:cNvPr>
          <p:cNvSpPr>
            <a:spLocks noGrp="1"/>
          </p:cNvSpPr>
          <p:nvPr>
            <p:ph type="title"/>
          </p:nvPr>
        </p:nvSpPr>
        <p:spPr>
          <a:xfrm>
            <a:off x="0" y="6858000"/>
            <a:ext cx="9070975" cy="1143000"/>
          </a:xfrm>
        </p:spPr>
        <p:txBody>
          <a:bodyPr/>
          <a:lstStyle/>
          <a:p>
            <a:r>
              <a:rPr lang="en-US" dirty="0">
                <a:solidFill>
                  <a:schemeClr val="bg2"/>
                </a:solidFill>
              </a:rPr>
              <a:t>Lunar New Year Blessing</a:t>
            </a:r>
          </a:p>
        </p:txBody>
      </p:sp>
      <p:sp>
        <p:nvSpPr>
          <p:cNvPr id="3" name="Content Placeholder 2">
            <a:extLst>
              <a:ext uri="{FF2B5EF4-FFF2-40B4-BE49-F238E27FC236}">
                <a16:creationId xmlns:a16="http://schemas.microsoft.com/office/drawing/2014/main" id="{B35CB87A-8D0A-6F45-A82D-9D81D5B32F24}"/>
              </a:ext>
            </a:extLst>
          </p:cNvPr>
          <p:cNvSpPr>
            <a:spLocks noGrp="1"/>
          </p:cNvSpPr>
          <p:nvPr>
            <p:ph idx="1"/>
          </p:nvPr>
        </p:nvSpPr>
        <p:spPr>
          <a:xfrm>
            <a:off x="649288" y="7842454"/>
            <a:ext cx="7772400" cy="650776"/>
          </a:xfrm>
        </p:spPr>
        <p:txBody>
          <a:bodyPr/>
          <a:lstStyle/>
          <a:p>
            <a:pPr marL="0" indent="0" algn="ctr">
              <a:buNone/>
            </a:pPr>
            <a:r>
              <a:rPr lang="en-US" dirty="0">
                <a:solidFill>
                  <a:schemeClr val="bg2"/>
                </a:solidFill>
              </a:rPr>
              <a:t>Radio Bible Class</a:t>
            </a:r>
          </a:p>
        </p:txBody>
      </p:sp>
    </p:spTree>
    <p:extLst>
      <p:ext uri="{BB962C8B-B14F-4D97-AF65-F5344CB8AC3E}">
        <p14:creationId xmlns:p14="http://schemas.microsoft.com/office/powerpoint/2010/main" val="129472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546373" y="350840"/>
            <a:ext cx="8134164" cy="1143000"/>
          </a:xfrm>
          <a:solidFill>
            <a:schemeClr val="bg1"/>
          </a:solidFill>
        </p:spPr>
        <p:txBody>
          <a:bodyPr/>
          <a:lstStyle/>
          <a:p>
            <a:r>
              <a:rPr lang="ar-JO" sz="6000" b="1" dirty="0">
                <a:latin typeface="Arial" panose="020B0604020202020204" pitchFamily="34" charset="0"/>
                <a:cs typeface="Arial" panose="020B0604020202020204" pitchFamily="34" charset="0"/>
              </a:rPr>
              <a:t>البركة</a:t>
            </a:r>
            <a:endParaRPr lang="en-US" sz="60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24540F4-2D7C-E24D-A6B1-9431FCF24C1B}"/>
              </a:ext>
            </a:extLst>
          </p:cNvPr>
          <p:cNvPicPr>
            <a:picLocks noChangeAspect="1"/>
          </p:cNvPicPr>
          <p:nvPr/>
        </p:nvPicPr>
        <p:blipFill rotWithShape="1">
          <a:blip r:embed="rId3"/>
          <a:srcRect r="34575"/>
          <a:stretch/>
        </p:blipFill>
        <p:spPr>
          <a:xfrm>
            <a:off x="546373" y="1493840"/>
            <a:ext cx="5321771" cy="4975927"/>
          </a:xfrm>
          <a:prstGeom prst="rect">
            <a:avLst/>
          </a:prstGeom>
          <a:solidFill>
            <a:schemeClr val="bg1"/>
          </a:solidFill>
        </p:spPr>
      </p:pic>
      <p:grpSp>
        <p:nvGrpSpPr>
          <p:cNvPr id="8" name="Group 7">
            <a:extLst>
              <a:ext uri="{FF2B5EF4-FFF2-40B4-BE49-F238E27FC236}">
                <a16:creationId xmlns:a16="http://schemas.microsoft.com/office/drawing/2014/main" id="{14CA1D14-82C3-8D4B-8A35-6B07D902ACD0}"/>
              </a:ext>
            </a:extLst>
          </p:cNvPr>
          <p:cNvGrpSpPr/>
          <p:nvPr/>
        </p:nvGrpSpPr>
        <p:grpSpPr>
          <a:xfrm>
            <a:off x="4788024" y="1782138"/>
            <a:ext cx="3960440" cy="4740582"/>
            <a:chOff x="5580112" y="1772816"/>
            <a:chExt cx="3960440" cy="4740582"/>
          </a:xfrm>
          <a:noFill/>
        </p:grpSpPr>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5580112" y="1772816"/>
              <a:ext cx="2448272" cy="10080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واحد</a:t>
              </a:r>
              <a:endParaRPr kumimoji="0" lang="en-US" sz="6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1F2952E3-D079-8F4B-9E57-8211BF8C9843}"/>
                </a:ext>
              </a:extLst>
            </p:cNvPr>
            <p:cNvSpPr txBox="1">
              <a:spLocks/>
            </p:cNvSpPr>
            <p:nvPr/>
          </p:nvSpPr>
          <p:spPr bwMode="auto">
            <a:xfrm>
              <a:off x="5580112" y="2636840"/>
              <a:ext cx="3563888" cy="10080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فم (= رجل)</a:t>
              </a:r>
              <a:endParaRPr kumimoji="0" lang="en-US" sz="6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41755E96-3E6F-A54D-AF91-42F8B1D69281}"/>
                </a:ext>
              </a:extLst>
            </p:cNvPr>
            <p:cNvSpPr txBox="1">
              <a:spLocks/>
            </p:cNvSpPr>
            <p:nvPr/>
          </p:nvSpPr>
          <p:spPr bwMode="auto">
            <a:xfrm>
              <a:off x="5580112" y="4221088"/>
              <a:ext cx="3563888" cy="10080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حديقة/ حقل</a:t>
              </a:r>
              <a:endParaRPr kumimoji="0" lang="en-US" sz="6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52ADF065-F5D3-AD42-98DD-AD430B23223F}"/>
                </a:ext>
              </a:extLst>
            </p:cNvPr>
            <p:cNvSpPr txBox="1">
              <a:spLocks/>
            </p:cNvSpPr>
            <p:nvPr/>
          </p:nvSpPr>
          <p:spPr bwMode="auto">
            <a:xfrm>
              <a:off x="5976664" y="5505358"/>
              <a:ext cx="3563888" cy="10080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البادئة الإلهية</a:t>
              </a:r>
              <a:endParaRPr kumimoji="0" lang="en-US" sz="6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436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14640-199C-7D47-8B9F-BDB80DB88E5B}"/>
              </a:ext>
            </a:extLst>
          </p:cNvPr>
          <p:cNvSpPr>
            <a:spLocks noGrp="1"/>
          </p:cNvSpPr>
          <p:nvPr>
            <p:ph type="title"/>
          </p:nvPr>
        </p:nvSpPr>
        <p:spPr>
          <a:xfrm>
            <a:off x="0" y="35480"/>
            <a:ext cx="9144000" cy="1143000"/>
          </a:xfrm>
        </p:spPr>
        <p:txBody>
          <a:bodyPr/>
          <a:lstStyle/>
          <a:p>
            <a:r>
              <a:rPr lang="en-US" dirty="0"/>
              <a:t>Genesis in Chinese Characters</a:t>
            </a:r>
          </a:p>
        </p:txBody>
      </p:sp>
      <p:pic>
        <p:nvPicPr>
          <p:cNvPr id="7" name="Picture 6">
            <a:extLst>
              <a:ext uri="{FF2B5EF4-FFF2-40B4-BE49-F238E27FC236}">
                <a16:creationId xmlns:a16="http://schemas.microsoft.com/office/drawing/2014/main" id="{95791F56-FBC4-6546-8E4F-2224156942F8}"/>
              </a:ext>
            </a:extLst>
          </p:cNvPr>
          <p:cNvPicPr>
            <a:picLocks noChangeAspect="1"/>
          </p:cNvPicPr>
          <p:nvPr/>
        </p:nvPicPr>
        <p:blipFill>
          <a:blip r:embed="rId3"/>
          <a:stretch>
            <a:fillRect/>
          </a:stretch>
        </p:blipFill>
        <p:spPr>
          <a:xfrm>
            <a:off x="24601" y="0"/>
            <a:ext cx="9094798" cy="6858000"/>
          </a:xfrm>
          <a:prstGeom prst="rect">
            <a:avLst/>
          </a:prstGeom>
        </p:spPr>
      </p:pic>
      <p:sp>
        <p:nvSpPr>
          <p:cNvPr id="5" name="Title 1">
            <a:extLst>
              <a:ext uri="{FF2B5EF4-FFF2-40B4-BE49-F238E27FC236}">
                <a16:creationId xmlns:a16="http://schemas.microsoft.com/office/drawing/2014/main" id="{E8D408EC-6CD6-DC44-9829-8186B4300300}"/>
              </a:ext>
            </a:extLst>
          </p:cNvPr>
          <p:cNvSpPr txBox="1">
            <a:spLocks/>
          </p:cNvSpPr>
          <p:nvPr/>
        </p:nvSpPr>
        <p:spPr bwMode="auto">
          <a:xfrm>
            <a:off x="0" y="6004120"/>
            <a:ext cx="9144000" cy="881264"/>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أنظر ديف ستيوارت، "قصة التكوين في الحروف الصينية،" شارك العرض التقديمي،</a:t>
            </a:r>
            <a:endParaRPr kumimoji="0" lang="ar-JO" sz="14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hlinkClick r:id="rId4"/>
              </a:rPr>
              <a:t>https://www.slideshare.net/DaveSinNM/the-story-of-genesis-in-the-chinese-characters?qid=e6e52686-6545-4def-8537-2444d576b004&amp;v=&amp;b=&amp;from_search=1</a:t>
            </a:r>
            <a:r>
              <a:rPr kumimoji="0" lang="en-SG"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تم الدخول إليه في 20 كانون الثاني 2020</a:t>
            </a:r>
            <a:endParaRPr kumimoji="0" lang="en-SG"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3" name="Title 1">
            <a:extLst>
              <a:ext uri="{FF2B5EF4-FFF2-40B4-BE49-F238E27FC236}">
                <a16:creationId xmlns:a16="http://schemas.microsoft.com/office/drawing/2014/main" id="{4C026C04-B71A-DE09-4DE2-13B04A3FB7CE}"/>
              </a:ext>
            </a:extLst>
          </p:cNvPr>
          <p:cNvSpPr txBox="1">
            <a:spLocks/>
          </p:cNvSpPr>
          <p:nvPr/>
        </p:nvSpPr>
        <p:spPr bwMode="auto">
          <a:xfrm>
            <a:off x="165224" y="404664"/>
            <a:ext cx="3686696" cy="3456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u="none" strike="noStrike" kern="0" cap="none" spc="0" normalizeH="0" baseline="0" noProof="0" dirty="0">
                <a:ln>
                  <a:noFill/>
                </a:ln>
                <a:solidFill>
                  <a:srgbClr val="FFFFFF"/>
                </a:solidFill>
                <a:effectLst>
                  <a:glow rad="228600">
                    <a:srgbClr val="000000">
                      <a:satMod val="175000"/>
                      <a:alpha val="79947"/>
                    </a:srgbClr>
                  </a:glow>
                </a:effectLst>
                <a:uLnTx/>
                <a:uFillTx/>
                <a:latin typeface="Arial" panose="020B0604020202020204" pitchFamily="34" charset="0"/>
                <a:ea typeface="ＭＳ Ｐゴシック" pitchFamily="-108" charset="-128"/>
                <a:cs typeface="Arial" panose="020B0604020202020204" pitchFamily="34" charset="0"/>
              </a:rPr>
              <a:t>قصة التكوين في الحروف الصينية</a:t>
            </a:r>
            <a:endParaRPr kumimoji="0" lang="ar-JO" sz="5400" b="1" u="none" strike="noStrike" kern="0" cap="none" spc="0" normalizeH="0" baseline="0" noProof="0" dirty="0">
              <a:ln>
                <a:noFill/>
              </a:ln>
              <a:solidFill>
                <a:srgbClr val="FFFFFF"/>
              </a:solidFill>
              <a:effectLst>
                <a:glow rad="228600">
                  <a:srgbClr val="000000">
                    <a:satMod val="175000"/>
                    <a:alpha val="79947"/>
                  </a:srgbClr>
                </a:glow>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3111544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4594682" y="21092"/>
            <a:ext cx="4180545" cy="1143000"/>
          </a:xfrm>
          <a:solidFill>
            <a:schemeClr val="bg1"/>
          </a:solidFill>
        </p:spPr>
        <p:txBody>
          <a:bodyPr/>
          <a:lstStyle/>
          <a:p>
            <a:r>
              <a:rPr lang="ar-JO" sz="6000" b="1" dirty="0">
                <a:latin typeface="Arial" panose="020B0604020202020204" pitchFamily="34" charset="0"/>
                <a:cs typeface="Arial" panose="020B0604020202020204" pitchFamily="34" charset="0"/>
              </a:rPr>
              <a:t>يخلق</a:t>
            </a:r>
            <a:endParaRPr lang="en-US" sz="6000" b="1"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6634207C-BA05-6541-ADFB-E3CBBC3D2615}"/>
              </a:ext>
            </a:extLst>
          </p:cNvPr>
          <p:cNvSpPr txBox="1">
            <a:spLocks/>
          </p:cNvSpPr>
          <p:nvPr/>
        </p:nvSpPr>
        <p:spPr bwMode="auto">
          <a:xfrm>
            <a:off x="683568" y="2787939"/>
            <a:ext cx="4180545" cy="9525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لنخلق</a:t>
            </a:r>
            <a:endParaRPr kumimoji="0" lang="en-US" sz="6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D0F0A99-D7E7-9F4C-B834-D00C71E1BC0F}"/>
              </a:ext>
            </a:extLst>
          </p:cNvPr>
          <p:cNvPicPr>
            <a:picLocks noChangeAspect="1"/>
          </p:cNvPicPr>
          <p:nvPr/>
        </p:nvPicPr>
        <p:blipFill rotWithShape="1">
          <a:blip r:embed="rId3"/>
          <a:srcRect l="46912" t="21149" r="31915" b="68351"/>
          <a:stretch/>
        </p:blipFill>
        <p:spPr>
          <a:xfrm>
            <a:off x="3597556" y="4388540"/>
            <a:ext cx="1098856" cy="720080"/>
          </a:xfrm>
          <a:prstGeom prst="rect">
            <a:avLst/>
          </a:prstGeom>
        </p:spPr>
      </p:pic>
      <p:pic>
        <p:nvPicPr>
          <p:cNvPr id="11" name="Picture 10">
            <a:extLst>
              <a:ext uri="{FF2B5EF4-FFF2-40B4-BE49-F238E27FC236}">
                <a16:creationId xmlns:a16="http://schemas.microsoft.com/office/drawing/2014/main" id="{39D262BF-3318-3547-AAF1-06A66E75A4CE}"/>
              </a:ext>
            </a:extLst>
          </p:cNvPr>
          <p:cNvPicPr>
            <a:picLocks noChangeAspect="1"/>
          </p:cNvPicPr>
          <p:nvPr/>
        </p:nvPicPr>
        <p:blipFill rotWithShape="1">
          <a:blip r:embed="rId3"/>
          <a:srcRect l="67375" t="57432" b="21284"/>
          <a:stretch/>
        </p:blipFill>
        <p:spPr>
          <a:xfrm>
            <a:off x="4861150" y="4077070"/>
            <a:ext cx="1693157" cy="1459677"/>
          </a:xfrm>
          <a:prstGeom prst="rect">
            <a:avLst/>
          </a:prstGeom>
        </p:spPr>
      </p:pic>
      <p:pic>
        <p:nvPicPr>
          <p:cNvPr id="12" name="Picture 11">
            <a:extLst>
              <a:ext uri="{FF2B5EF4-FFF2-40B4-BE49-F238E27FC236}">
                <a16:creationId xmlns:a16="http://schemas.microsoft.com/office/drawing/2014/main" id="{BDFD4437-D15C-DC4B-8DDE-E259F045AA0A}"/>
              </a:ext>
            </a:extLst>
          </p:cNvPr>
          <p:cNvPicPr>
            <a:picLocks noChangeAspect="1"/>
          </p:cNvPicPr>
          <p:nvPr/>
        </p:nvPicPr>
        <p:blipFill rotWithShape="1">
          <a:blip r:embed="rId3"/>
          <a:srcRect t="56230" r="33100" b="19620"/>
          <a:stretch/>
        </p:blipFill>
        <p:spPr>
          <a:xfrm>
            <a:off x="60664" y="3880562"/>
            <a:ext cx="3472016" cy="1656185"/>
          </a:xfrm>
          <a:prstGeom prst="rect">
            <a:avLst/>
          </a:prstGeom>
        </p:spPr>
      </p:pic>
      <p:pic>
        <p:nvPicPr>
          <p:cNvPr id="13" name="Picture 12">
            <a:extLst>
              <a:ext uri="{FF2B5EF4-FFF2-40B4-BE49-F238E27FC236}">
                <a16:creationId xmlns:a16="http://schemas.microsoft.com/office/drawing/2014/main" id="{1683BFD8-397A-F745-B903-DCE755137F64}"/>
              </a:ext>
            </a:extLst>
          </p:cNvPr>
          <p:cNvPicPr>
            <a:picLocks noChangeAspect="1"/>
          </p:cNvPicPr>
          <p:nvPr/>
        </p:nvPicPr>
        <p:blipFill rotWithShape="1">
          <a:blip r:embed="rId3"/>
          <a:srcRect b="58476"/>
          <a:stretch/>
        </p:blipFill>
        <p:spPr>
          <a:xfrm>
            <a:off x="70227" y="69980"/>
            <a:ext cx="5189838" cy="2847719"/>
          </a:xfrm>
          <a:prstGeom prst="rect">
            <a:avLst/>
          </a:prstGeom>
        </p:spPr>
      </p:pic>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4963455" y="1198797"/>
            <a:ext cx="4180545" cy="25416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كلمة يخلق تعني </a:t>
            </a:r>
            <a:endParaRPr kumimoji="0" lang="ar-JO"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أن يتكلم إلى التراب </a:t>
            </a:r>
            <a:endParaRPr kumimoji="0" lang="ar-JO"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لتعطي للإنسان حياة </a:t>
            </a:r>
            <a:endParaRPr kumimoji="0" lang="ar-JO"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حتى يستطيع المشي </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CC7B2DE8-BB13-C046-8A88-5EA85D41CB97}"/>
              </a:ext>
            </a:extLst>
          </p:cNvPr>
          <p:cNvSpPr txBox="1">
            <a:spLocks/>
          </p:cNvSpPr>
          <p:nvPr/>
        </p:nvSpPr>
        <p:spPr bwMode="auto">
          <a:xfrm>
            <a:off x="30824" y="5408697"/>
            <a:ext cx="7421496" cy="720080"/>
          </a:xfrm>
          <a:prstGeom prst="rect">
            <a:avLst/>
          </a:prstGeom>
          <a:no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الكلام</a:t>
            </a:r>
            <a:r>
              <a:rPr kumimoji="0" lang="en-US"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 </a:t>
            </a:r>
            <a:r>
              <a:rPr kumimoji="0" lang="ar-JO"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التراب</a:t>
            </a:r>
            <a:r>
              <a:rPr kumimoji="0" lang="en-US"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الحياة</a:t>
            </a:r>
            <a:r>
              <a:rPr kumimoji="0" lang="en-US"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الرجل</a:t>
            </a:r>
            <a:r>
              <a:rPr kumimoji="0" lang="en-US"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  </a:t>
            </a:r>
            <a:r>
              <a:rPr kumimoji="0" lang="ar-JO"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المشي</a:t>
            </a:r>
            <a:r>
              <a:rPr kumimoji="0" lang="en-US"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الطين</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B2EA03E-157C-B040-854D-502CDB41D6FA}"/>
              </a:ext>
            </a:extLst>
          </p:cNvPr>
          <p:cNvPicPr>
            <a:picLocks noChangeAspect="1"/>
          </p:cNvPicPr>
          <p:nvPr/>
        </p:nvPicPr>
        <p:blipFill>
          <a:blip r:embed="rId3"/>
          <a:stretch>
            <a:fillRect/>
          </a:stretch>
        </p:blipFill>
        <p:spPr>
          <a:xfrm>
            <a:off x="9222702" y="1438682"/>
            <a:ext cx="2981850" cy="3940302"/>
          </a:xfrm>
          <a:prstGeom prst="rect">
            <a:avLst/>
          </a:prstGeom>
        </p:spPr>
      </p:pic>
    </p:spTree>
    <p:extLst>
      <p:ext uri="{BB962C8B-B14F-4D97-AF65-F5344CB8AC3E}">
        <p14:creationId xmlns:p14="http://schemas.microsoft.com/office/powerpoint/2010/main" val="11574083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0" y="4600"/>
            <a:ext cx="9144000" cy="1143000"/>
          </a:xfrm>
          <a:solidFill>
            <a:schemeClr val="bg1"/>
          </a:solidFill>
        </p:spPr>
        <p:txBody>
          <a:bodyPr/>
          <a:lstStyle/>
          <a:p>
            <a:r>
              <a:rPr lang="ar-JO" sz="6000" b="1" dirty="0"/>
              <a:t>الشيطان والمجرب</a:t>
            </a:r>
            <a:endParaRPr lang="en-US" sz="6000" b="1" dirty="0"/>
          </a:p>
        </p:txBody>
      </p:sp>
      <p:grpSp>
        <p:nvGrpSpPr>
          <p:cNvPr id="21" name="Group 20">
            <a:extLst>
              <a:ext uri="{FF2B5EF4-FFF2-40B4-BE49-F238E27FC236}">
                <a16:creationId xmlns:a16="http://schemas.microsoft.com/office/drawing/2014/main" id="{C8FC2E22-BF54-BF4F-BD4D-DCA1506F74D9}"/>
              </a:ext>
            </a:extLst>
          </p:cNvPr>
          <p:cNvGrpSpPr/>
          <p:nvPr/>
        </p:nvGrpSpPr>
        <p:grpSpPr>
          <a:xfrm>
            <a:off x="0" y="980728"/>
            <a:ext cx="9144000" cy="2498504"/>
            <a:chOff x="0" y="980728"/>
            <a:chExt cx="9144000" cy="2498504"/>
          </a:xfrm>
        </p:grpSpPr>
        <p:pic>
          <p:nvPicPr>
            <p:cNvPr id="7" name="Picture 6">
              <a:extLst>
                <a:ext uri="{FF2B5EF4-FFF2-40B4-BE49-F238E27FC236}">
                  <a16:creationId xmlns:a16="http://schemas.microsoft.com/office/drawing/2014/main" id="{AEB918B9-D9E8-7A4A-87B9-71D0F0B801FE}"/>
                </a:ext>
              </a:extLst>
            </p:cNvPr>
            <p:cNvPicPr>
              <a:picLocks noChangeAspect="1"/>
            </p:cNvPicPr>
            <p:nvPr/>
          </p:nvPicPr>
          <p:blipFill>
            <a:blip r:embed="rId3"/>
            <a:stretch>
              <a:fillRect/>
            </a:stretch>
          </p:blipFill>
          <p:spPr>
            <a:xfrm>
              <a:off x="0" y="980728"/>
              <a:ext cx="9144000" cy="1828800"/>
            </a:xfrm>
            <a:prstGeom prst="rect">
              <a:avLst/>
            </a:prstGeom>
          </p:spPr>
        </p:pic>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0" y="2471192"/>
              <a:ext cx="212372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الشيطان</a:t>
              </a:r>
              <a:endParaRPr kumimoji="0" lang="en-US" sz="6000" b="1"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 name="Title 1">
              <a:extLst>
                <a:ext uri="{FF2B5EF4-FFF2-40B4-BE49-F238E27FC236}">
                  <a16:creationId xmlns:a16="http://schemas.microsoft.com/office/drawing/2014/main" id="{8A4FE44D-28F5-A849-933F-C9697190BCF4}"/>
                </a:ext>
              </a:extLst>
            </p:cNvPr>
            <p:cNvSpPr txBox="1">
              <a:spLocks/>
            </p:cNvSpPr>
            <p:nvPr/>
          </p:nvSpPr>
          <p:spPr bwMode="auto">
            <a:xfrm>
              <a:off x="2010552" y="2471192"/>
              <a:ext cx="184136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Times New Roman" panose="02020603050405020304" pitchFamily="18" charset="0"/>
                </a:rPr>
                <a:t>سراً</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9" name="Title 1">
              <a:extLst>
                <a:ext uri="{FF2B5EF4-FFF2-40B4-BE49-F238E27FC236}">
                  <a16:creationId xmlns:a16="http://schemas.microsoft.com/office/drawing/2014/main" id="{FBB0EB23-A90E-FE45-ABFA-44D9918F2C85}"/>
                </a:ext>
              </a:extLst>
            </p:cNvPr>
            <p:cNvSpPr txBox="1">
              <a:spLocks/>
            </p:cNvSpPr>
            <p:nvPr/>
          </p:nvSpPr>
          <p:spPr bwMode="auto">
            <a:xfrm>
              <a:off x="3677312" y="2471192"/>
              <a:ext cx="140364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Times New Roman" panose="02020603050405020304" pitchFamily="18" charset="0"/>
                </a:rPr>
                <a:t>الحياة</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10" name="Title 1">
              <a:extLst>
                <a:ext uri="{FF2B5EF4-FFF2-40B4-BE49-F238E27FC236}">
                  <a16:creationId xmlns:a16="http://schemas.microsoft.com/office/drawing/2014/main" id="{6ABD6AEF-2CCE-0F47-85D3-106C41349FC4}"/>
                </a:ext>
              </a:extLst>
            </p:cNvPr>
            <p:cNvSpPr txBox="1">
              <a:spLocks/>
            </p:cNvSpPr>
            <p:nvPr/>
          </p:nvSpPr>
          <p:spPr bwMode="auto">
            <a:xfrm>
              <a:off x="5081208" y="2471192"/>
              <a:ext cx="184136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Times New Roman" panose="02020603050405020304" pitchFamily="18" charset="0"/>
                </a:rPr>
                <a:t>الإنسان</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11" name="Title 1">
              <a:extLst>
                <a:ext uri="{FF2B5EF4-FFF2-40B4-BE49-F238E27FC236}">
                  <a16:creationId xmlns:a16="http://schemas.microsoft.com/office/drawing/2014/main" id="{66ABA843-8AB9-8D41-A6D5-B96F0960C2FD}"/>
                </a:ext>
              </a:extLst>
            </p:cNvPr>
            <p:cNvSpPr txBox="1">
              <a:spLocks/>
            </p:cNvSpPr>
            <p:nvPr/>
          </p:nvSpPr>
          <p:spPr bwMode="auto">
            <a:xfrm>
              <a:off x="6922824" y="2471192"/>
              <a:ext cx="207792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Times New Roman" panose="02020603050405020304" pitchFamily="18" charset="0"/>
                </a:rPr>
                <a:t>الحديقة</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grpSp>
      <p:grpSp>
        <p:nvGrpSpPr>
          <p:cNvPr id="20" name="Group 19">
            <a:extLst>
              <a:ext uri="{FF2B5EF4-FFF2-40B4-BE49-F238E27FC236}">
                <a16:creationId xmlns:a16="http://schemas.microsoft.com/office/drawing/2014/main" id="{4923D9FB-14C8-3C42-AB79-56E3E50C8B64}"/>
              </a:ext>
            </a:extLst>
          </p:cNvPr>
          <p:cNvGrpSpPr/>
          <p:nvPr/>
        </p:nvGrpSpPr>
        <p:grpSpPr>
          <a:xfrm>
            <a:off x="0" y="3651088"/>
            <a:ext cx="9144000" cy="2940164"/>
            <a:chOff x="0" y="3651088"/>
            <a:chExt cx="9144000" cy="2940164"/>
          </a:xfrm>
        </p:grpSpPr>
        <p:pic>
          <p:nvPicPr>
            <p:cNvPr id="15" name="Picture 14">
              <a:extLst>
                <a:ext uri="{FF2B5EF4-FFF2-40B4-BE49-F238E27FC236}">
                  <a16:creationId xmlns:a16="http://schemas.microsoft.com/office/drawing/2014/main" id="{53C58461-980E-794C-87F6-0CD81EE0D44A}"/>
                </a:ext>
              </a:extLst>
            </p:cNvPr>
            <p:cNvPicPr>
              <a:picLocks noChangeAspect="1"/>
            </p:cNvPicPr>
            <p:nvPr/>
          </p:nvPicPr>
          <p:blipFill>
            <a:blip r:embed="rId4"/>
            <a:stretch>
              <a:fillRect/>
            </a:stretch>
          </p:blipFill>
          <p:spPr>
            <a:xfrm>
              <a:off x="0" y="3651088"/>
              <a:ext cx="9144000" cy="2436144"/>
            </a:xfrm>
            <a:prstGeom prst="rect">
              <a:avLst/>
            </a:prstGeom>
          </p:spPr>
        </p:pic>
        <p:sp>
          <p:nvSpPr>
            <p:cNvPr id="16" name="Title 1">
              <a:extLst>
                <a:ext uri="{FF2B5EF4-FFF2-40B4-BE49-F238E27FC236}">
                  <a16:creationId xmlns:a16="http://schemas.microsoft.com/office/drawing/2014/main" id="{0FC71D23-7A11-7B48-89DB-05319385D6CA}"/>
                </a:ext>
              </a:extLst>
            </p:cNvPr>
            <p:cNvSpPr txBox="1">
              <a:spLocks/>
            </p:cNvSpPr>
            <p:nvPr/>
          </p:nvSpPr>
          <p:spPr bwMode="auto">
            <a:xfrm>
              <a:off x="63248" y="5583212"/>
              <a:ext cx="2339752"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Times New Roman" panose="02020603050405020304" pitchFamily="18" charset="0"/>
                </a:rPr>
                <a:t>المجرّب</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17" name="Title 1">
              <a:extLst>
                <a:ext uri="{FF2B5EF4-FFF2-40B4-BE49-F238E27FC236}">
                  <a16:creationId xmlns:a16="http://schemas.microsoft.com/office/drawing/2014/main" id="{E613B562-4286-8B49-9D90-193B1388CE44}"/>
                </a:ext>
              </a:extLst>
            </p:cNvPr>
            <p:cNvSpPr txBox="1">
              <a:spLocks/>
            </p:cNvSpPr>
            <p:nvPr/>
          </p:nvSpPr>
          <p:spPr bwMode="auto">
            <a:xfrm>
              <a:off x="2784040" y="5583212"/>
              <a:ext cx="2003984"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Times New Roman" panose="02020603050405020304" pitchFamily="18" charset="0"/>
                </a:rPr>
                <a:t>الشيطان</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18" name="Title 1">
              <a:extLst>
                <a:ext uri="{FF2B5EF4-FFF2-40B4-BE49-F238E27FC236}">
                  <a16:creationId xmlns:a16="http://schemas.microsoft.com/office/drawing/2014/main" id="{4C2B712B-766B-3144-846C-62D64F423902}"/>
                </a:ext>
              </a:extLst>
            </p:cNvPr>
            <p:cNvSpPr txBox="1">
              <a:spLocks/>
            </p:cNvSpPr>
            <p:nvPr/>
          </p:nvSpPr>
          <p:spPr bwMode="auto">
            <a:xfrm>
              <a:off x="4716016" y="5583212"/>
              <a:ext cx="2189416"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Times New Roman" panose="02020603050405020304" pitchFamily="18" charset="0"/>
                </a:rPr>
                <a:t>المختبئ</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19" name="Title 1">
              <a:extLst>
                <a:ext uri="{FF2B5EF4-FFF2-40B4-BE49-F238E27FC236}">
                  <a16:creationId xmlns:a16="http://schemas.microsoft.com/office/drawing/2014/main" id="{59CBA4A5-29D0-F24B-A98D-951DD7644718}"/>
                </a:ext>
              </a:extLst>
            </p:cNvPr>
            <p:cNvSpPr txBox="1">
              <a:spLocks/>
            </p:cNvSpPr>
            <p:nvPr/>
          </p:nvSpPr>
          <p:spPr bwMode="auto">
            <a:xfrm>
              <a:off x="6651472" y="5583212"/>
              <a:ext cx="2467392"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Times New Roman" panose="02020603050405020304" pitchFamily="18" charset="0"/>
                </a:rPr>
                <a:t>الغابة</a:t>
              </a: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a:t>
              </a:r>
              <a:b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br>
              <a:r>
                <a:rPr kumimoji="0" lang="ar-JO"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Times New Roman" panose="02020603050405020304" pitchFamily="18" charset="0"/>
                </a:rPr>
                <a:t>شجرتان</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grpSp>
      <p:sp>
        <p:nvSpPr>
          <p:cNvPr id="22" name="Oval 21">
            <a:extLst>
              <a:ext uri="{FF2B5EF4-FFF2-40B4-BE49-F238E27FC236}">
                <a16:creationId xmlns:a16="http://schemas.microsoft.com/office/drawing/2014/main" id="{C2FA1FE2-0CC4-1B4C-8A00-414174B149AF}"/>
              </a:ext>
            </a:extLst>
          </p:cNvPr>
          <p:cNvSpPr/>
          <p:nvPr/>
        </p:nvSpPr>
        <p:spPr>
          <a:xfrm>
            <a:off x="642616" y="4509120"/>
            <a:ext cx="1553120" cy="136272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A8188A04-ADCA-3A41-AD08-35D9298C38FA}"/>
              </a:ext>
            </a:extLst>
          </p:cNvPr>
          <p:cNvSpPr/>
          <p:nvPr/>
        </p:nvSpPr>
        <p:spPr>
          <a:xfrm>
            <a:off x="199270" y="1156320"/>
            <a:ext cx="1553120" cy="136272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7868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43" presetClass="entr" presetSubtype="0"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
                                        <p:tgtEl>
                                          <p:spTgt spid="22"/>
                                        </p:tgtEl>
                                      </p:cBhvr>
                                    </p:animEffect>
                                    <p:anim calcmode="lin" valueType="num">
                                      <p:cBhvr>
                                        <p:cTn id="11" dur="400" fill="hold"/>
                                        <p:tgtEl>
                                          <p:spTgt spid="22"/>
                                        </p:tgtEl>
                                        <p:attrNameLst>
                                          <p:attrName>ppt_x</p:attrName>
                                        </p:attrNameLst>
                                      </p:cBhvr>
                                      <p:tavLst>
                                        <p:tav tm="0">
                                          <p:val>
                                            <p:strVal val="#ppt_x"/>
                                          </p:val>
                                        </p:tav>
                                        <p:tav tm="100000">
                                          <p:val>
                                            <p:strVal val="#ppt_x"/>
                                          </p:val>
                                        </p:tav>
                                      </p:tavLst>
                                    </p:anim>
                                    <p:anim calcmode="lin" valueType="num">
                                      <p:cBhvr>
                                        <p:cTn id="12" dur="400" fill="hold"/>
                                        <p:tgtEl>
                                          <p:spTgt spid="22"/>
                                        </p:tgtEl>
                                        <p:attrNameLst>
                                          <p:attrName>ppt_y</p:attrName>
                                        </p:attrNameLst>
                                      </p:cBhvr>
                                      <p:tavLst>
                                        <p:tav tm="0">
                                          <p:val>
                                            <p:strVal val="#ppt_y+0.31"/>
                                          </p:val>
                                        </p:tav>
                                        <p:tav tm="100000">
                                          <p:val>
                                            <p:strVal val="#ppt_y+0.31"/>
                                          </p:val>
                                        </p:tav>
                                      </p:tavLst>
                                    </p:anim>
                                    <p:anim calcmode="lin" valueType="num">
                                      <p:cBhvr>
                                        <p:cTn id="13"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4"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5" fill="hold">
                            <p:stCondLst>
                              <p:cond delay="1000"/>
                            </p:stCondLst>
                            <p:childTnLst>
                              <p:par>
                                <p:cTn id="16" presetID="43"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
                                        <p:tgtEl>
                                          <p:spTgt spid="23"/>
                                        </p:tgtEl>
                                      </p:cBhvr>
                                    </p:animEffect>
                                    <p:anim calcmode="lin" valueType="num">
                                      <p:cBhvr>
                                        <p:cTn id="19" dur="400" fill="hold"/>
                                        <p:tgtEl>
                                          <p:spTgt spid="23"/>
                                        </p:tgtEl>
                                        <p:attrNameLst>
                                          <p:attrName>ppt_x</p:attrName>
                                        </p:attrNameLst>
                                      </p:cBhvr>
                                      <p:tavLst>
                                        <p:tav tm="0">
                                          <p:val>
                                            <p:strVal val="#ppt_x"/>
                                          </p:val>
                                        </p:tav>
                                        <p:tav tm="100000">
                                          <p:val>
                                            <p:strVal val="#ppt_x"/>
                                          </p:val>
                                        </p:tav>
                                      </p:tavLst>
                                    </p:anim>
                                    <p:anim calcmode="lin" valueType="num">
                                      <p:cBhvr>
                                        <p:cTn id="20" dur="400" fill="hold"/>
                                        <p:tgtEl>
                                          <p:spTgt spid="23"/>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2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2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5C838C-3C77-AA45-A49A-7AA87A682748}"/>
              </a:ext>
            </a:extLst>
          </p:cNvPr>
          <p:cNvPicPr>
            <a:picLocks noChangeAspect="1"/>
          </p:cNvPicPr>
          <p:nvPr/>
        </p:nvPicPr>
        <p:blipFill>
          <a:blip r:embed="rId3"/>
          <a:stretch>
            <a:fillRect/>
          </a:stretch>
        </p:blipFill>
        <p:spPr>
          <a:xfrm>
            <a:off x="251520" y="0"/>
            <a:ext cx="4752528" cy="6518954"/>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4499991" y="350840"/>
            <a:ext cx="4180545" cy="1143000"/>
          </a:xfrm>
          <a:solidFill>
            <a:schemeClr val="bg1"/>
          </a:solidFill>
        </p:spPr>
        <p:txBody>
          <a:bodyPr/>
          <a:lstStyle/>
          <a:p>
            <a:r>
              <a:rPr lang="ar-JO" sz="6000" b="1" dirty="0">
                <a:latin typeface="Arial" panose="020B0604020202020204" pitchFamily="34" charset="0"/>
                <a:cs typeface="Arial" panose="020B0604020202020204" pitchFamily="34" charset="0"/>
              </a:rPr>
              <a:t>القارب</a:t>
            </a:r>
            <a:endParaRPr lang="en-US" sz="6000" b="1"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5580112" y="1772816"/>
            <a:ext cx="3563888" cy="33123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القارب كان</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سفينة</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لثمانية أشخاص</a:t>
            </a:r>
            <a:endParaRPr kumimoji="0" lang="en-US" sz="6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6634207C-BA05-6541-ADFB-E3CBBC3D2615}"/>
              </a:ext>
            </a:extLst>
          </p:cNvPr>
          <p:cNvSpPr txBox="1">
            <a:spLocks/>
          </p:cNvSpPr>
          <p:nvPr/>
        </p:nvSpPr>
        <p:spPr bwMode="auto">
          <a:xfrm>
            <a:off x="683568" y="2787939"/>
            <a:ext cx="4180545" cy="9525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القارب</a:t>
            </a:r>
            <a:endParaRPr kumimoji="0" lang="en-US" sz="6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CC7B2DE8-BB13-C046-8A88-5EA85D41CB97}"/>
              </a:ext>
            </a:extLst>
          </p:cNvPr>
          <p:cNvSpPr txBox="1">
            <a:spLocks/>
          </p:cNvSpPr>
          <p:nvPr/>
        </p:nvSpPr>
        <p:spPr bwMode="auto">
          <a:xfrm>
            <a:off x="0" y="5373217"/>
            <a:ext cx="5470288" cy="7200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سفينة</a:t>
            </a:r>
            <a:r>
              <a:rPr kumimoji="0" lang="en-US"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 </a:t>
            </a:r>
            <a:r>
              <a:rPr kumimoji="0" lang="ar-JO"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ثمانية</a:t>
            </a:r>
            <a:r>
              <a:rPr kumimoji="0" lang="en-US"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 </a:t>
            </a:r>
            <a:r>
              <a:rPr kumimoji="0" lang="ar-JO"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أشخاص</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8542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6B9380-F385-6540-934D-7E84BC063D8A}"/>
              </a:ext>
            </a:extLst>
          </p:cNvPr>
          <p:cNvPicPr>
            <a:picLocks noChangeAspect="1"/>
          </p:cNvPicPr>
          <p:nvPr/>
        </p:nvPicPr>
        <p:blipFill>
          <a:blip r:embed="rId3"/>
          <a:stretch>
            <a:fillRect/>
          </a:stretch>
        </p:blipFill>
        <p:spPr>
          <a:xfrm>
            <a:off x="107504" y="-5720"/>
            <a:ext cx="7778496" cy="6858000"/>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3491880" y="4437112"/>
            <a:ext cx="5673856" cy="1143000"/>
          </a:xfrm>
          <a:solidFill>
            <a:schemeClr val="bg1"/>
          </a:solidFill>
        </p:spPr>
        <p:txBody>
          <a:bodyPr/>
          <a:lstStyle/>
          <a:p>
            <a:r>
              <a:rPr lang="ar-JO" sz="6000" b="1" dirty="0">
                <a:latin typeface="Arial" panose="020B0604020202020204" pitchFamily="34" charset="0"/>
                <a:cs typeface="Arial" panose="020B0604020202020204" pitchFamily="34" charset="0"/>
              </a:rPr>
              <a:t>البر</a:t>
            </a:r>
            <a:endParaRPr lang="en-US" sz="6000" b="1"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0" y="0"/>
            <a:ext cx="3275856" cy="7647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الحَمَل</a:t>
            </a:r>
            <a:endParaRPr kumimoji="0" lang="en-US" sz="6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DDD15C18-A90A-404B-BA76-B8A8DE921EC3}"/>
              </a:ext>
            </a:extLst>
          </p:cNvPr>
          <p:cNvSpPr txBox="1">
            <a:spLocks/>
          </p:cNvSpPr>
          <p:nvPr/>
        </p:nvSpPr>
        <p:spPr bwMode="auto">
          <a:xfrm>
            <a:off x="36576" y="6108192"/>
            <a:ext cx="3275856" cy="7647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أنــا</a:t>
            </a:r>
            <a:endParaRPr kumimoji="0" lang="en-US" sz="6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05012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E9410E-2312-E14F-B1CF-63F0F12AFBC1}"/>
              </a:ext>
            </a:extLst>
          </p:cNvPr>
          <p:cNvPicPr>
            <a:picLocks noChangeAspect="1"/>
          </p:cNvPicPr>
          <p:nvPr/>
        </p:nvPicPr>
        <p:blipFill>
          <a:blip r:embed="rId3"/>
          <a:stretch>
            <a:fillRect/>
          </a:stretch>
        </p:blipFill>
        <p:spPr>
          <a:xfrm>
            <a:off x="0" y="891"/>
            <a:ext cx="9144000" cy="6856218"/>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0" y="0"/>
            <a:ext cx="2339752" cy="1628800"/>
          </a:xfrm>
          <a:solidFill>
            <a:schemeClr val="bg1"/>
          </a:solidFill>
        </p:spPr>
        <p:txBody>
          <a:bodyPr/>
          <a:lstStyle/>
          <a:p>
            <a:r>
              <a:rPr lang="ar-JO" b="1" dirty="0">
                <a:solidFill>
                  <a:srgbClr val="FE2700"/>
                </a:solidFill>
                <a:latin typeface="Arial" panose="020B0604020202020204" pitchFamily="34" charset="0"/>
                <a:cs typeface="Arial" panose="020B0604020202020204" pitchFamily="34" charset="0"/>
              </a:rPr>
              <a:t>جنة</a:t>
            </a:r>
            <a:br>
              <a:rPr lang="ar-JO" b="1" dirty="0">
                <a:solidFill>
                  <a:srgbClr val="FE2700"/>
                </a:solidFill>
                <a:latin typeface="Arial" panose="020B0604020202020204" pitchFamily="34" charset="0"/>
                <a:cs typeface="Arial" panose="020B0604020202020204" pitchFamily="34" charset="0"/>
              </a:rPr>
            </a:br>
            <a:r>
              <a:rPr lang="ar-JO" b="1" dirty="0">
                <a:solidFill>
                  <a:srgbClr val="FE2700"/>
                </a:solidFill>
                <a:latin typeface="Arial" panose="020B0604020202020204" pitchFamily="34" charset="0"/>
                <a:cs typeface="Arial" panose="020B0604020202020204" pitchFamily="34" charset="0"/>
              </a:rPr>
              <a:t>عدن</a:t>
            </a:r>
            <a:endParaRPr lang="en-US" b="1" dirty="0">
              <a:solidFill>
                <a:srgbClr val="FE2700"/>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3851920" y="2132856"/>
            <a:ext cx="1800200" cy="720080"/>
          </a:xfrm>
          <a:prstGeom prst="rect">
            <a:avLst/>
          </a:prstGeom>
          <a:solidFill>
            <a:srgbClr val="FBF6EA"/>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الغرب</a:t>
            </a:r>
            <a:endParaRPr kumimoji="0" lang="en-US" sz="6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1124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03778" name="Picture 1" descr="dreamstime_370924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476250"/>
            <a:ext cx="9144000" cy="611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3779"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ar-JO" sz="3600" b="1" dirty="0">
                <a:solidFill>
                  <a:srgbClr val="FFFFFF"/>
                </a:solidFill>
                <a:latin typeface="Arial" panose="020B0604020202020204" pitchFamily="34" charset="0"/>
                <a:cs typeface="Arial" panose="020B0604020202020204" pitchFamily="34" charset="0"/>
              </a:rPr>
              <a:t>البيان الموجز</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03780" name="Text Box 3"/>
          <p:cNvSpPr txBox="1">
            <a:spLocks noChangeArrowheads="1"/>
          </p:cNvSpPr>
          <p:nvPr/>
        </p:nvSpPr>
        <p:spPr bwMode="auto">
          <a:xfrm>
            <a:off x="8337956" y="44450"/>
            <a:ext cx="70403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300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0180" name="Text Box 4"/>
          <p:cNvSpPr txBox="1">
            <a:spLocks noChangeArrowheads="1"/>
          </p:cNvSpPr>
          <p:nvPr/>
        </p:nvSpPr>
        <p:spPr bwMode="auto">
          <a:xfrm>
            <a:off x="1835150" y="1484313"/>
            <a:ext cx="5545138" cy="3416320"/>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r>
              <a:rPr kumimoji="0" lang="ar-SA" altLang="zh-CN" sz="36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يحث يوحنا </a:t>
            </a:r>
            <a:r>
              <a:rPr kumimoji="0" lang="ar-SA" altLang="zh-CN" sz="3600" b="1" u="none" strike="noStrike" kern="1200" cap="none" spc="0" normalizeH="0" baseline="0" noProof="0" dirty="0">
                <a:ln>
                  <a:noFill/>
                </a:ln>
                <a:solidFill>
                  <a:srgbClr val="FFFF00"/>
                </a:solidFill>
                <a:effectLst/>
                <a:uLnTx/>
                <a:uFillTx/>
                <a:latin typeface="Arial" panose="020B0604020202020204" pitchFamily="34" charset="0"/>
                <a:ea typeface="宋体" charset="0"/>
                <a:cs typeface="Arial" panose="020B0604020202020204" pitchFamily="34" charset="0"/>
              </a:rPr>
              <a:t>بتحفظ</a:t>
            </a:r>
            <a:r>
              <a:rPr kumimoji="0" lang="ar-SA" altLang="zh-CN" sz="36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على محبة المرأة المسيحية وأطفالها</a:t>
            </a:r>
            <a:r>
              <a:rPr kumimoji="0" lang="ar-JO" altLang="zh-CN" sz="36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a:t>
            </a:r>
            <a:r>
              <a:rPr kumimoji="0" lang="ar-SA" altLang="zh-CN" sz="36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الذين يظهرون كرم الضيافة للمبشرين</a:t>
            </a:r>
            <a:r>
              <a:rPr kumimoji="0" lang="ar-JO" altLang="zh-CN" sz="36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a:t>
            </a:r>
            <a:r>
              <a:rPr kumimoji="0" lang="ar-SA" altLang="zh-CN" sz="36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ولكنهم بحاجة إلى تحذير بعدم تمديد الأمر نفسه للمعلمين الكذبة</a:t>
            </a:r>
            <a:r>
              <a:rPr kumimoji="0" lang="ar-JO" altLang="zh-CN" sz="36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a:t>
            </a:r>
            <a:r>
              <a:rPr kumimoji="0" lang="ar-SA" altLang="zh-CN" sz="36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للتحذير من </a:t>
            </a:r>
            <a:r>
              <a:rPr kumimoji="0" lang="ar-SA" altLang="zh-CN" sz="3600" b="1" u="none" strike="noStrike" kern="1200" cap="none" spc="0" normalizeH="0" baseline="0" noProof="0" dirty="0">
                <a:ln>
                  <a:noFill/>
                </a:ln>
                <a:solidFill>
                  <a:srgbClr val="FFFF00"/>
                </a:solidFill>
                <a:effectLst/>
                <a:uLnTx/>
                <a:uFillTx/>
                <a:latin typeface="Arial" panose="020B0604020202020204" pitchFamily="34" charset="0"/>
                <a:ea typeface="宋体" charset="0"/>
                <a:cs typeface="Arial" panose="020B0604020202020204" pitchFamily="34" charset="0"/>
              </a:rPr>
              <a:t>المساعدة في انتشار البدع المدمرة.</a:t>
            </a:r>
          </a:p>
        </p:txBody>
      </p:sp>
      <p:sp>
        <p:nvSpPr>
          <p:cNvPr id="6" name="Rectangle 2">
            <a:extLst>
              <a:ext uri="{FF2B5EF4-FFF2-40B4-BE49-F238E27FC236}">
                <a16:creationId xmlns:a16="http://schemas.microsoft.com/office/drawing/2014/main" id="{05FA02CD-9F0A-9B49-9189-10E0CB0EADF3}"/>
              </a:ext>
            </a:extLst>
          </p:cNvPr>
          <p:cNvSpPr txBox="1">
            <a:spLocks noChangeArrowheads="1"/>
          </p:cNvSpPr>
          <p:nvPr/>
        </p:nvSpPr>
        <p:spPr bwMode="auto">
          <a:xfrm>
            <a:off x="0" y="5661248"/>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7193147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ppt_x"/>
                                          </p:val>
                                        </p:tav>
                                        <p:tav tm="100000">
                                          <p:val>
                                            <p:strVal val="#ppt_x"/>
                                          </p:val>
                                        </p:tav>
                                      </p:tavLst>
                                    </p:anim>
                                    <p:anim calcmode="lin" valueType="num">
                                      <p:cBhvr additive="base">
                                        <p:cTn id="8" dur="500" fill="hold"/>
                                        <p:tgtEl>
                                          <p:spTgt spid="5018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523666-8D84-D247-9D26-6C4835BE5BE0}"/>
              </a:ext>
            </a:extLst>
          </p:cNvPr>
          <p:cNvPicPr>
            <a:picLocks noChangeAspect="1"/>
          </p:cNvPicPr>
          <p:nvPr/>
        </p:nvPicPr>
        <p:blipFill>
          <a:blip r:embed="rId3"/>
          <a:stretch>
            <a:fillRect/>
          </a:stretch>
        </p:blipFill>
        <p:spPr>
          <a:xfrm>
            <a:off x="0" y="891"/>
            <a:ext cx="9144000" cy="6856218"/>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0" y="0"/>
            <a:ext cx="9144000" cy="1052736"/>
          </a:xfrm>
        </p:spPr>
        <p:txBody>
          <a:bodyPr/>
          <a:lstStyle/>
          <a:p>
            <a:r>
              <a:rPr lang="ar-JO" b="1" dirty="0">
                <a:solidFill>
                  <a:schemeClr val="bg2"/>
                </a:solidFill>
              </a:rPr>
              <a:t>إنسان واحد في الحديقة (الجنة) = الغرب</a:t>
            </a:r>
            <a:endParaRPr lang="en-US" b="1" dirty="0">
              <a:solidFill>
                <a:schemeClr val="bg2"/>
              </a:solidFill>
            </a:endParaRP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7236296" y="3789040"/>
            <a:ext cx="1800200" cy="720080"/>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Times New Roman" panose="02020603050405020304" pitchFamily="18" charset="0"/>
              </a:rPr>
              <a:t>الغرب</a:t>
            </a:r>
            <a:endParaRPr kumimoji="0" lang="en-US" sz="6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7" name="Title 1">
            <a:extLst>
              <a:ext uri="{FF2B5EF4-FFF2-40B4-BE49-F238E27FC236}">
                <a16:creationId xmlns:a16="http://schemas.microsoft.com/office/drawing/2014/main" id="{4B321326-6D23-5049-A035-3D8BCAD40AB2}"/>
              </a:ext>
            </a:extLst>
          </p:cNvPr>
          <p:cNvSpPr txBox="1">
            <a:spLocks/>
          </p:cNvSpPr>
          <p:nvPr/>
        </p:nvSpPr>
        <p:spPr bwMode="auto">
          <a:xfrm>
            <a:off x="3779912" y="3789040"/>
            <a:ext cx="2782072" cy="136815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Times New Roman" panose="02020603050405020304" pitchFamily="18" charset="0"/>
              </a:rPr>
              <a:t>متضمّن،</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Times New Roman" panose="02020603050405020304" pitchFamily="18" charset="0"/>
              </a:rPr>
              <a:t>الحديقة</a:t>
            </a:r>
            <a:endParaRPr kumimoji="0" lang="en-US" sz="6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8" name="Title 1">
            <a:extLst>
              <a:ext uri="{FF2B5EF4-FFF2-40B4-BE49-F238E27FC236}">
                <a16:creationId xmlns:a16="http://schemas.microsoft.com/office/drawing/2014/main" id="{7E5F688F-BCBF-014C-9213-6C1D7F28B688}"/>
              </a:ext>
            </a:extLst>
          </p:cNvPr>
          <p:cNvSpPr txBox="1">
            <a:spLocks/>
          </p:cNvSpPr>
          <p:nvPr/>
        </p:nvSpPr>
        <p:spPr bwMode="auto">
          <a:xfrm>
            <a:off x="1475656" y="3789040"/>
            <a:ext cx="2448272" cy="136815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Times New Roman" panose="02020603050405020304" pitchFamily="18" charset="0"/>
              </a:rPr>
              <a:t>شخص</a:t>
            </a:r>
            <a:endParaRPr kumimoji="0" lang="en-US" sz="6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9" name="Title 1">
            <a:extLst>
              <a:ext uri="{FF2B5EF4-FFF2-40B4-BE49-F238E27FC236}">
                <a16:creationId xmlns:a16="http://schemas.microsoft.com/office/drawing/2014/main" id="{B99549C8-1FA6-EC41-8976-B2CB215A7AEE}"/>
              </a:ext>
            </a:extLst>
          </p:cNvPr>
          <p:cNvSpPr txBox="1">
            <a:spLocks/>
          </p:cNvSpPr>
          <p:nvPr/>
        </p:nvSpPr>
        <p:spPr bwMode="auto">
          <a:xfrm>
            <a:off x="76624" y="3789040"/>
            <a:ext cx="1399032" cy="136815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Times New Roman" panose="02020603050405020304" pitchFamily="18" charset="0"/>
              </a:rPr>
              <a:t>واحد</a:t>
            </a:r>
            <a:endParaRPr kumimoji="0" lang="en-US" sz="6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Tree>
    <p:extLst>
      <p:ext uri="{BB962C8B-B14F-4D97-AF65-F5344CB8AC3E}">
        <p14:creationId xmlns:p14="http://schemas.microsoft.com/office/powerpoint/2010/main" val="34141727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546373" y="350840"/>
            <a:ext cx="8134164" cy="1143000"/>
          </a:xfrm>
          <a:solidFill>
            <a:schemeClr val="bg1"/>
          </a:solidFill>
        </p:spPr>
        <p:txBody>
          <a:bodyPr/>
          <a:lstStyle/>
          <a:p>
            <a:r>
              <a:rPr lang="en-US" sz="6000" b="1" dirty="0"/>
              <a:t>Title</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5580112" y="1772816"/>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One</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pic>
        <p:nvPicPr>
          <p:cNvPr id="5" name="Picture 4">
            <a:extLst>
              <a:ext uri="{FF2B5EF4-FFF2-40B4-BE49-F238E27FC236}">
                <a16:creationId xmlns:a16="http://schemas.microsoft.com/office/drawing/2014/main" id="{B8A009E5-63A7-BB45-9747-751CB99FF884}"/>
              </a:ext>
            </a:extLst>
          </p:cNvPr>
          <p:cNvPicPr>
            <a:picLocks noChangeAspect="1"/>
          </p:cNvPicPr>
          <p:nvPr/>
        </p:nvPicPr>
        <p:blipFill>
          <a:blip r:embed="rId3"/>
          <a:stretch>
            <a:fillRect/>
          </a:stretch>
        </p:blipFill>
        <p:spPr>
          <a:xfrm>
            <a:off x="-252536" y="-99392"/>
            <a:ext cx="9505056" cy="7153212"/>
          </a:xfrm>
          <a:prstGeom prst="rect">
            <a:avLst/>
          </a:prstGeom>
        </p:spPr>
      </p:pic>
    </p:spTree>
    <p:extLst>
      <p:ext uri="{BB962C8B-B14F-4D97-AF65-F5344CB8AC3E}">
        <p14:creationId xmlns:p14="http://schemas.microsoft.com/office/powerpoint/2010/main" val="28465026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5EB8D992-9E7B-3B4A-8B04-23D5571E6C5D}"/>
              </a:ext>
            </a:extLst>
          </p:cNvPr>
          <p:cNvSpPr txBox="1">
            <a:spLocks/>
          </p:cNvSpPr>
          <p:nvPr/>
        </p:nvSpPr>
        <p:spPr bwMode="auto">
          <a:xfrm>
            <a:off x="5220072" y="3032201"/>
            <a:ext cx="799209"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م</a:t>
            </a:r>
            <a:endParaRPr kumimoji="0" lang="en-US" sz="54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21" name="Title 1">
            <a:extLst>
              <a:ext uri="{FF2B5EF4-FFF2-40B4-BE49-F238E27FC236}">
                <a16:creationId xmlns:a16="http://schemas.microsoft.com/office/drawing/2014/main" id="{2E783FEF-0DEC-114E-B8FF-01AF55DF7612}"/>
              </a:ext>
            </a:extLst>
          </p:cNvPr>
          <p:cNvSpPr txBox="1">
            <a:spLocks/>
          </p:cNvSpPr>
          <p:nvPr/>
        </p:nvSpPr>
        <p:spPr bwMode="auto">
          <a:xfrm>
            <a:off x="4348855" y="3032201"/>
            <a:ext cx="799209"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ق.م</a:t>
            </a:r>
            <a:endParaRPr kumimoji="0" lang="en-US" sz="54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504918" y="-1251520"/>
            <a:ext cx="8134164" cy="1143000"/>
          </a:xfrm>
          <a:solidFill>
            <a:schemeClr val="bg1"/>
          </a:solidFill>
        </p:spPr>
        <p:txBody>
          <a:bodyPr/>
          <a:lstStyle/>
          <a:p>
            <a:r>
              <a:rPr lang="en-US" sz="6000" b="1" dirty="0"/>
              <a:t>Timeline</a:t>
            </a:r>
          </a:p>
        </p:txBody>
      </p:sp>
      <p:pic>
        <p:nvPicPr>
          <p:cNvPr id="10" name="Picture 9">
            <a:extLst>
              <a:ext uri="{FF2B5EF4-FFF2-40B4-BE49-F238E27FC236}">
                <a16:creationId xmlns:a16="http://schemas.microsoft.com/office/drawing/2014/main" id="{BC7A62DF-9B51-8D41-B503-9C31430BCF85}"/>
              </a:ext>
            </a:extLst>
          </p:cNvPr>
          <p:cNvPicPr>
            <a:picLocks noChangeAspect="1"/>
          </p:cNvPicPr>
          <p:nvPr/>
        </p:nvPicPr>
        <p:blipFill>
          <a:blip r:embed="rId3"/>
          <a:stretch>
            <a:fillRect/>
          </a:stretch>
        </p:blipFill>
        <p:spPr>
          <a:xfrm>
            <a:off x="9248664" y="0"/>
            <a:ext cx="9224385" cy="6866000"/>
          </a:xfrm>
          <a:prstGeom prst="rect">
            <a:avLst/>
          </a:prstGeom>
        </p:spPr>
      </p:pic>
      <p:pic>
        <p:nvPicPr>
          <p:cNvPr id="5" name="Picture 4">
            <a:extLst>
              <a:ext uri="{FF2B5EF4-FFF2-40B4-BE49-F238E27FC236}">
                <a16:creationId xmlns:a16="http://schemas.microsoft.com/office/drawing/2014/main" id="{32CB6773-7FDC-6F48-90F6-28EBA5D8F44A}"/>
              </a:ext>
            </a:extLst>
          </p:cNvPr>
          <p:cNvPicPr>
            <a:picLocks noChangeAspect="1"/>
          </p:cNvPicPr>
          <p:nvPr/>
        </p:nvPicPr>
        <p:blipFill>
          <a:blip r:embed="rId4"/>
          <a:stretch>
            <a:fillRect/>
          </a:stretch>
        </p:blipFill>
        <p:spPr>
          <a:xfrm>
            <a:off x="41141" y="34746"/>
            <a:ext cx="9102856" cy="1930321"/>
          </a:xfrm>
          <a:prstGeom prst="rect">
            <a:avLst/>
          </a:prstGeom>
        </p:spPr>
      </p:pic>
      <p:sp>
        <p:nvSpPr>
          <p:cNvPr id="6" name="Title 1">
            <a:extLst>
              <a:ext uri="{FF2B5EF4-FFF2-40B4-BE49-F238E27FC236}">
                <a16:creationId xmlns:a16="http://schemas.microsoft.com/office/drawing/2014/main" id="{57262A83-979A-324B-83A7-9A8FA5AD983B}"/>
              </a:ext>
            </a:extLst>
          </p:cNvPr>
          <p:cNvSpPr txBox="1">
            <a:spLocks/>
          </p:cNvSpPr>
          <p:nvPr/>
        </p:nvSpPr>
        <p:spPr bwMode="auto">
          <a:xfrm>
            <a:off x="216026"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2500</a:t>
            </a:r>
            <a:endParaRPr kumimoji="0" lang="en-US" sz="54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cxnSp>
        <p:nvCxnSpPr>
          <p:cNvPr id="9" name="Straight Connector 8">
            <a:extLst>
              <a:ext uri="{FF2B5EF4-FFF2-40B4-BE49-F238E27FC236}">
                <a16:creationId xmlns:a16="http://schemas.microsoft.com/office/drawing/2014/main" id="{51DA2211-9172-F649-8E57-BD49EA46D570}"/>
              </a:ext>
            </a:extLst>
          </p:cNvPr>
          <p:cNvCxnSpPr/>
          <p:nvPr/>
        </p:nvCxnSpPr>
        <p:spPr>
          <a:xfrm>
            <a:off x="971602" y="2996952"/>
            <a:ext cx="0" cy="55268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A2088E6-DEAB-1A4B-87F1-AD155D397B52}"/>
              </a:ext>
            </a:extLst>
          </p:cNvPr>
          <p:cNvCxnSpPr/>
          <p:nvPr/>
        </p:nvCxnSpPr>
        <p:spPr>
          <a:xfrm>
            <a:off x="2667515" y="2996952"/>
            <a:ext cx="0" cy="55268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90F4536-BB8D-3943-8B8D-678F783E2086}"/>
              </a:ext>
            </a:extLst>
          </p:cNvPr>
          <p:cNvCxnSpPr/>
          <p:nvPr/>
        </p:nvCxnSpPr>
        <p:spPr>
          <a:xfrm>
            <a:off x="6336963" y="2996952"/>
            <a:ext cx="0" cy="55268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B82F45A-4DD7-D848-8CD3-D9020F29E7C2}"/>
              </a:ext>
            </a:extLst>
          </p:cNvPr>
          <p:cNvCxnSpPr/>
          <p:nvPr/>
        </p:nvCxnSpPr>
        <p:spPr>
          <a:xfrm>
            <a:off x="3892095" y="2996952"/>
            <a:ext cx="0" cy="55268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CF7FE79-0CE5-9746-9417-23183AB9B428}"/>
              </a:ext>
            </a:extLst>
          </p:cNvPr>
          <p:cNvCxnSpPr/>
          <p:nvPr/>
        </p:nvCxnSpPr>
        <p:spPr>
          <a:xfrm>
            <a:off x="8210113" y="2996952"/>
            <a:ext cx="0" cy="55268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C077FDF6-AACB-3146-B87F-4663A7AF9239}"/>
              </a:ext>
            </a:extLst>
          </p:cNvPr>
          <p:cNvCxnSpPr/>
          <p:nvPr/>
        </p:nvCxnSpPr>
        <p:spPr>
          <a:xfrm>
            <a:off x="0" y="2996952"/>
            <a:ext cx="8964488" cy="0"/>
          </a:xfrm>
          <a:prstGeom prst="straightConnector1">
            <a:avLst/>
          </a:prstGeom>
          <a:ln w="7620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51EB9D77-5A14-E04F-B1B2-4263EF275E6A}"/>
              </a:ext>
            </a:extLst>
          </p:cNvPr>
          <p:cNvCxnSpPr>
            <a:cxnSpLocks/>
          </p:cNvCxnSpPr>
          <p:nvPr/>
        </p:nvCxnSpPr>
        <p:spPr>
          <a:xfrm>
            <a:off x="5220072" y="2564904"/>
            <a:ext cx="0" cy="984728"/>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Title 1">
            <a:extLst>
              <a:ext uri="{FF2B5EF4-FFF2-40B4-BE49-F238E27FC236}">
                <a16:creationId xmlns:a16="http://schemas.microsoft.com/office/drawing/2014/main" id="{41212127-E650-6945-90C3-181EEF2FEB2E}"/>
              </a:ext>
            </a:extLst>
          </p:cNvPr>
          <p:cNvSpPr txBox="1">
            <a:spLocks/>
          </p:cNvSpPr>
          <p:nvPr/>
        </p:nvSpPr>
        <p:spPr bwMode="auto">
          <a:xfrm>
            <a:off x="1929688"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3600" b="1" dirty="0">
                <a:solidFill>
                  <a:srgbClr val="FFFF00"/>
                </a:solidFill>
                <a:latin typeface="Calibri"/>
              </a:rPr>
              <a:t>1500</a:t>
            </a:r>
            <a:endParaRPr kumimoji="0" lang="en-US" sz="54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endParaRPr>
          </a:p>
        </p:txBody>
      </p:sp>
      <p:sp>
        <p:nvSpPr>
          <p:cNvPr id="17" name="Title 1">
            <a:extLst>
              <a:ext uri="{FF2B5EF4-FFF2-40B4-BE49-F238E27FC236}">
                <a16:creationId xmlns:a16="http://schemas.microsoft.com/office/drawing/2014/main" id="{3C8E30B4-20AA-A543-B12B-4F99CF1CD870}"/>
              </a:ext>
            </a:extLst>
          </p:cNvPr>
          <p:cNvSpPr txBox="1">
            <a:spLocks/>
          </p:cNvSpPr>
          <p:nvPr/>
        </p:nvSpPr>
        <p:spPr bwMode="auto">
          <a:xfrm>
            <a:off x="3275856"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400</a:t>
            </a:r>
            <a:endParaRPr kumimoji="0" lang="en-US" sz="54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18" name="Title 1">
            <a:extLst>
              <a:ext uri="{FF2B5EF4-FFF2-40B4-BE49-F238E27FC236}">
                <a16:creationId xmlns:a16="http://schemas.microsoft.com/office/drawing/2014/main" id="{637A588D-78A1-0247-A9FC-82384B7876F1}"/>
              </a:ext>
            </a:extLst>
          </p:cNvPr>
          <p:cNvSpPr txBox="1">
            <a:spLocks/>
          </p:cNvSpPr>
          <p:nvPr/>
        </p:nvSpPr>
        <p:spPr bwMode="auto">
          <a:xfrm>
            <a:off x="5599136"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rPr>
              <a:t>33</a:t>
            </a:r>
            <a:endParaRPr kumimoji="0" lang="en-US" sz="54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endParaRPr>
          </a:p>
        </p:txBody>
      </p:sp>
      <p:sp>
        <p:nvSpPr>
          <p:cNvPr id="19" name="Title 1">
            <a:extLst>
              <a:ext uri="{FF2B5EF4-FFF2-40B4-BE49-F238E27FC236}">
                <a16:creationId xmlns:a16="http://schemas.microsoft.com/office/drawing/2014/main" id="{61B0E63E-3739-6C4C-BAA3-9E5536FA5F78}"/>
              </a:ext>
            </a:extLst>
          </p:cNvPr>
          <p:cNvSpPr txBox="1">
            <a:spLocks/>
          </p:cNvSpPr>
          <p:nvPr/>
        </p:nvSpPr>
        <p:spPr bwMode="auto">
          <a:xfrm>
            <a:off x="7437120"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2000</a:t>
            </a:r>
            <a:endParaRPr kumimoji="0" lang="en-US" sz="54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23" name="Title 1">
            <a:extLst>
              <a:ext uri="{FF2B5EF4-FFF2-40B4-BE49-F238E27FC236}">
                <a16:creationId xmlns:a16="http://schemas.microsoft.com/office/drawing/2014/main" id="{9CEE6DF0-6D71-6148-A662-8002AB028B3F}"/>
              </a:ext>
            </a:extLst>
          </p:cNvPr>
          <p:cNvSpPr txBox="1">
            <a:spLocks/>
          </p:cNvSpPr>
          <p:nvPr/>
        </p:nvSpPr>
        <p:spPr bwMode="auto">
          <a:xfrm>
            <a:off x="5569907" y="3670661"/>
            <a:ext cx="1534113"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Times New Roman" panose="02020603050405020304" pitchFamily="18" charset="0"/>
              </a:rPr>
              <a:t>موت</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Times New Roman" panose="02020603050405020304" pitchFamily="18" charset="0"/>
              </a:rPr>
              <a:t>المسيح</a:t>
            </a:r>
            <a:endParaRPr kumimoji="0" lang="en-US" sz="48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endParaRPr>
          </a:p>
        </p:txBody>
      </p:sp>
      <p:sp>
        <p:nvSpPr>
          <p:cNvPr id="24" name="Title 1">
            <a:extLst>
              <a:ext uri="{FF2B5EF4-FFF2-40B4-BE49-F238E27FC236}">
                <a16:creationId xmlns:a16="http://schemas.microsoft.com/office/drawing/2014/main" id="{9D21A01A-605F-A440-ACCE-5B94B298BA36}"/>
              </a:ext>
            </a:extLst>
          </p:cNvPr>
          <p:cNvSpPr txBox="1">
            <a:spLocks/>
          </p:cNvSpPr>
          <p:nvPr/>
        </p:nvSpPr>
        <p:spPr bwMode="auto">
          <a:xfrm>
            <a:off x="3522328" y="3670661"/>
            <a:ext cx="795568"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Times New Roman" panose="02020603050405020304" pitchFamily="18" charset="0"/>
              </a:rPr>
              <a:t>ب</a:t>
            </a:r>
            <a:br>
              <a:rPr kumimoji="0" lang="en-US"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br>
            <a:r>
              <a:rPr kumimoji="0" lang="ar-JO"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Times New Roman" panose="02020603050405020304" pitchFamily="18" charset="0"/>
              </a:rPr>
              <a:t>و</a:t>
            </a:r>
            <a:br>
              <a:rPr kumimoji="0" lang="en-US"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br>
            <a:r>
              <a:rPr kumimoji="0" lang="ar-JO"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Times New Roman" panose="02020603050405020304" pitchFamily="18" charset="0"/>
              </a:rPr>
              <a:t>ذ</a:t>
            </a:r>
            <a:br>
              <a:rPr kumimoji="0" lang="en-US"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br>
            <a:r>
              <a:rPr kumimoji="0" lang="ar-JO"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Times New Roman" panose="02020603050405020304" pitchFamily="18" charset="0"/>
              </a:rPr>
              <a:t>ا</a:t>
            </a:r>
            <a:br>
              <a:rPr kumimoji="0" lang="en-US"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br>
            <a:endParaRPr kumimoji="0" lang="en-US" sz="48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25" name="Title 1">
            <a:extLst>
              <a:ext uri="{FF2B5EF4-FFF2-40B4-BE49-F238E27FC236}">
                <a16:creationId xmlns:a16="http://schemas.microsoft.com/office/drawing/2014/main" id="{E92E8B3D-D5F9-C845-BF21-36E76945B100}"/>
              </a:ext>
            </a:extLst>
          </p:cNvPr>
          <p:cNvSpPr txBox="1">
            <a:spLocks/>
          </p:cNvSpPr>
          <p:nvPr/>
        </p:nvSpPr>
        <p:spPr bwMode="auto">
          <a:xfrm>
            <a:off x="1771143" y="3670661"/>
            <a:ext cx="1792745"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Times New Roman" panose="02020603050405020304" pitchFamily="18" charset="0"/>
              </a:rPr>
              <a:t>كتابة أول</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Times New Roman" panose="02020603050405020304" pitchFamily="18" charset="0"/>
              </a:rPr>
              <a:t>5 كتب</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Times New Roman" panose="02020603050405020304" pitchFamily="18" charset="0"/>
              </a:rPr>
              <a:t>من الكتاب</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Times New Roman" panose="02020603050405020304" pitchFamily="18" charset="0"/>
              </a:rPr>
              <a:t>المقدس</a:t>
            </a:r>
            <a:endParaRPr kumimoji="0" lang="en-US" sz="32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endParaRPr>
          </a:p>
        </p:txBody>
      </p:sp>
      <p:sp>
        <p:nvSpPr>
          <p:cNvPr id="26" name="Title 1">
            <a:extLst>
              <a:ext uri="{FF2B5EF4-FFF2-40B4-BE49-F238E27FC236}">
                <a16:creationId xmlns:a16="http://schemas.microsoft.com/office/drawing/2014/main" id="{DC44B9DA-D1FF-8540-AF9F-3CCFDFD3618F}"/>
              </a:ext>
            </a:extLst>
          </p:cNvPr>
          <p:cNvSpPr txBox="1">
            <a:spLocks/>
          </p:cNvSpPr>
          <p:nvPr/>
        </p:nvSpPr>
        <p:spPr bwMode="auto">
          <a:xfrm>
            <a:off x="-19779" y="3670661"/>
            <a:ext cx="2024940"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EEECE1"/>
                </a:solidFill>
                <a:effectLst/>
                <a:uLnTx/>
                <a:uFillTx/>
                <a:latin typeface="Arial" panose="020B0604020202020204" pitchFamily="34" charset="0"/>
                <a:ea typeface="MS PGothic" panose="020B0600070205080204" pitchFamily="34" charset="-128"/>
                <a:cs typeface="Arial" panose="020B0604020202020204" pitchFamily="34" charset="0"/>
              </a:rPr>
              <a:t>اللغة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EEECE1"/>
                </a:solidFill>
                <a:effectLst/>
                <a:uLnTx/>
                <a:uFillTx/>
                <a:latin typeface="Arial" panose="020B0604020202020204" pitchFamily="34" charset="0"/>
                <a:ea typeface="MS PGothic" panose="020B0600070205080204" pitchFamily="34" charset="-128"/>
                <a:cs typeface="Arial" panose="020B0604020202020204" pitchFamily="34" charset="0"/>
              </a:rPr>
              <a:t>الصينية</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EEECE1"/>
                </a:solidFill>
                <a:effectLst/>
                <a:uLnTx/>
                <a:uFillTx/>
                <a:latin typeface="Arial" panose="020B0604020202020204" pitchFamily="34" charset="0"/>
                <a:ea typeface="MS PGothic" panose="020B0600070205080204" pitchFamily="34" charset="-128"/>
                <a:cs typeface="Arial" panose="020B0604020202020204" pitchFamily="34" charset="0"/>
              </a:rPr>
              <a:t>المكتوبة</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EEECE1"/>
                </a:solidFill>
                <a:effectLst/>
                <a:uLnTx/>
                <a:uFillTx/>
                <a:latin typeface="Arial" panose="020B0604020202020204" pitchFamily="34" charset="0"/>
                <a:ea typeface="MS PGothic" panose="020B0600070205080204" pitchFamily="34" charset="-128"/>
                <a:cs typeface="Arial" panose="020B0604020202020204" pitchFamily="34" charset="0"/>
              </a:rPr>
              <a:t>لأول مرة</a:t>
            </a:r>
            <a:endParaRPr kumimoji="0" lang="en-US" sz="4800" b="1" u="none" strike="noStrike" kern="1200" cap="none" spc="0" normalizeH="0" baseline="0" noProof="0" dirty="0">
              <a:ln>
                <a:noFill/>
              </a:ln>
              <a:solidFill>
                <a:srgbClr val="EEECE1"/>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10512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B746A0-6A68-BC49-8161-F6C55E15F53B}"/>
              </a:ext>
            </a:extLst>
          </p:cNvPr>
          <p:cNvPicPr>
            <a:picLocks noChangeAspect="1"/>
          </p:cNvPicPr>
          <p:nvPr/>
        </p:nvPicPr>
        <p:blipFill rotWithShape="1">
          <a:blip r:embed="rId3"/>
          <a:srcRect l="18829" t="24622" r="23098" b="17306"/>
          <a:stretch/>
        </p:blipFill>
        <p:spPr>
          <a:xfrm>
            <a:off x="0" y="0"/>
            <a:ext cx="9144000" cy="6858000"/>
          </a:xfrm>
          <a:prstGeom prst="rect">
            <a:avLst/>
          </a:prstGeom>
        </p:spPr>
      </p:pic>
      <p:pic>
        <p:nvPicPr>
          <p:cNvPr id="6" name="Picture 5">
            <a:extLst>
              <a:ext uri="{FF2B5EF4-FFF2-40B4-BE49-F238E27FC236}">
                <a16:creationId xmlns:a16="http://schemas.microsoft.com/office/drawing/2014/main" id="{599B8583-8E4E-4D47-ACDC-A8124CA3E4C6}"/>
              </a:ext>
            </a:extLst>
          </p:cNvPr>
          <p:cNvPicPr>
            <a:picLocks noChangeAspect="1"/>
          </p:cNvPicPr>
          <p:nvPr/>
        </p:nvPicPr>
        <p:blipFill>
          <a:blip r:embed="rId4"/>
          <a:stretch>
            <a:fillRect/>
          </a:stretch>
        </p:blipFill>
        <p:spPr>
          <a:xfrm>
            <a:off x="-8711" y="0"/>
            <a:ext cx="2924527" cy="2193395"/>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2915816" y="0"/>
            <a:ext cx="4964632" cy="1143000"/>
          </a:xfrm>
          <a:solidFill>
            <a:schemeClr val="bg1"/>
          </a:solidFill>
        </p:spPr>
        <p:txBody>
          <a:bodyPr/>
          <a:lstStyle/>
          <a:p>
            <a:r>
              <a:rPr lang="ar-JO" sz="6000" b="1" dirty="0">
                <a:latin typeface="Arial" panose="020B0604020202020204" pitchFamily="34" charset="0"/>
                <a:cs typeface="Arial" panose="020B0604020202020204" pitchFamily="34" charset="0"/>
              </a:rPr>
              <a:t>محظوظ؟</a:t>
            </a:r>
            <a:endParaRPr lang="en-US" sz="6000" b="1"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4CED1462-E389-F745-AA37-0DD81693F96A}"/>
              </a:ext>
            </a:extLst>
          </p:cNvPr>
          <p:cNvSpPr txBox="1">
            <a:spLocks/>
          </p:cNvSpPr>
          <p:nvPr/>
        </p:nvSpPr>
        <p:spPr bwMode="auto">
          <a:xfrm>
            <a:off x="2924527" y="980728"/>
            <a:ext cx="4964632"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البركات؟</a:t>
            </a:r>
            <a:endParaRPr kumimoji="0" lang="en-US" sz="4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939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a:xfrm>
            <a:off x="-1618553" y="-56964"/>
            <a:ext cx="7772400" cy="1143000"/>
          </a:xfrm>
        </p:spPr>
        <p:txBody>
          <a:bodyPr/>
          <a:lstStyle/>
          <a:p>
            <a:pPr algn="r" eaLnBrk="1" hangingPunct="1"/>
            <a:r>
              <a:rPr lang="ar-SA" b="1" dirty="0">
                <a:latin typeface="Arial" panose="020B0604020202020204" pitchFamily="34" charset="0"/>
                <a:ea typeface="ＭＳ Ｐゴシック" charset="0"/>
                <a:cs typeface="Arial" panose="020B0604020202020204" pitchFamily="34" charset="0"/>
              </a:rPr>
              <a:t>دراسة حالة ....</a:t>
            </a:r>
            <a:endParaRPr lang="en-US" b="1" dirty="0">
              <a:latin typeface="Arial" panose="020B0604020202020204" pitchFamily="34" charset="0"/>
              <a:ea typeface="ＭＳ Ｐゴシック" charset="0"/>
              <a:cs typeface="Arial" panose="020B0604020202020204" pitchFamily="34" charset="0"/>
            </a:endParaRPr>
          </a:p>
        </p:txBody>
      </p:sp>
      <p:sp>
        <p:nvSpPr>
          <p:cNvPr id="24579" name="Rectangle 3"/>
          <p:cNvSpPr>
            <a:spLocks noGrp="1" noChangeArrowheads="1"/>
          </p:cNvSpPr>
          <p:nvPr>
            <p:ph type="body" idx="1"/>
          </p:nvPr>
        </p:nvSpPr>
        <p:spPr>
          <a:xfrm>
            <a:off x="1173163" y="1058416"/>
            <a:ext cx="5075237" cy="2658616"/>
          </a:xfrm>
        </p:spPr>
        <p:txBody>
          <a:bodyPr/>
          <a:lstStyle/>
          <a:p>
            <a:pPr algn="r" rtl="1" eaLnBrk="1" hangingPunct="1"/>
            <a:r>
              <a:rPr lang="ar-SA" altLang="ja-JP" sz="2800" dirty="0">
                <a:ea typeface="ＭＳ Ｐゴシック" charset="0"/>
                <a:cs typeface="Arial" panose="020B0604020202020204" pitchFamily="34" charset="0"/>
              </a:rPr>
              <a:t>افترض ان </a:t>
            </a:r>
            <a:r>
              <a:rPr lang="ar-JO" altLang="ja-JP" sz="2800" dirty="0">
                <a:ea typeface="ＭＳ Ｐゴシック" charset="0"/>
                <a:cs typeface="Arial" panose="020B0604020202020204" pitchFamily="34" charset="0"/>
              </a:rPr>
              <a:t>شخصين</a:t>
            </a:r>
            <a:r>
              <a:rPr lang="ar-SA" altLang="ja-JP" sz="2800" dirty="0">
                <a:ea typeface="ＭＳ Ｐゴシック" charset="0"/>
                <a:cs typeface="Arial" panose="020B0604020202020204" pitchFamily="34" charset="0"/>
              </a:rPr>
              <a:t> من شهود يهو</a:t>
            </a:r>
            <a:r>
              <a:rPr lang="ar-JO" altLang="ja-JP" sz="2800" dirty="0">
                <a:ea typeface="ＭＳ Ｐゴシック" charset="0"/>
                <a:cs typeface="Arial" panose="020B0604020202020204" pitchFamily="34" charset="0"/>
              </a:rPr>
              <a:t>ه</a:t>
            </a:r>
            <a:r>
              <a:rPr lang="ar-SA" altLang="ja-JP" sz="2800" dirty="0">
                <a:ea typeface="ＭＳ Ｐゴシック" charset="0"/>
                <a:cs typeface="Arial" panose="020B0604020202020204" pitchFamily="34" charset="0"/>
              </a:rPr>
              <a:t> جاءوا عند عتبة باب بيتك</a:t>
            </a:r>
            <a:r>
              <a:rPr lang="ar-JO" altLang="ja-JP" sz="2800" dirty="0">
                <a:ea typeface="ＭＳ Ｐゴシック" charset="0"/>
                <a:cs typeface="Arial" panose="020B0604020202020204" pitchFamily="34" charset="0"/>
              </a:rPr>
              <a:t>،</a:t>
            </a:r>
            <a:r>
              <a:rPr lang="ar-SA" altLang="ja-JP" sz="2800" dirty="0">
                <a:ea typeface="ＭＳ Ｐゴシック" charset="0"/>
                <a:cs typeface="Arial" panose="020B0604020202020204" pitchFamily="34" charset="0"/>
              </a:rPr>
              <a:t> هل تستقبلهم </a:t>
            </a:r>
            <a:r>
              <a:rPr lang="ar-JO" altLang="ja-JP" sz="2800" dirty="0">
                <a:ea typeface="ＭＳ Ｐゴシック" charset="0"/>
                <a:cs typeface="Arial" panose="020B0604020202020204" pitchFamily="34" charset="0"/>
              </a:rPr>
              <a:t>إ</a:t>
            </a:r>
            <a:r>
              <a:rPr lang="ar-SA" altLang="ja-JP" sz="2800" dirty="0" err="1">
                <a:ea typeface="ＭＳ Ｐゴシック" charset="0"/>
                <a:cs typeface="Arial" panose="020B0604020202020204" pitchFamily="34" charset="0"/>
              </a:rPr>
              <a:t>لى</a:t>
            </a:r>
            <a:r>
              <a:rPr lang="ar-SA" altLang="ja-JP" sz="2800" dirty="0">
                <a:ea typeface="ＭＳ Ｐゴシック" charset="0"/>
                <a:cs typeface="Arial" panose="020B0604020202020204" pitchFamily="34" charset="0"/>
              </a:rPr>
              <a:t> بيتك؟ لماذا</a:t>
            </a:r>
            <a:r>
              <a:rPr lang="ar-JO" altLang="ja-JP" sz="2800" dirty="0">
                <a:ea typeface="ＭＳ Ｐゴシック" charset="0"/>
                <a:cs typeface="Arial" panose="020B0604020202020204" pitchFamily="34" charset="0"/>
              </a:rPr>
              <a:t>؟</a:t>
            </a:r>
            <a:r>
              <a:rPr lang="ar-SA" altLang="ja-JP" sz="2800" dirty="0">
                <a:ea typeface="ＭＳ Ｐゴシック" charset="0"/>
                <a:cs typeface="Arial" panose="020B0604020202020204" pitchFamily="34" charset="0"/>
              </a:rPr>
              <a:t> </a:t>
            </a:r>
            <a:endParaRPr lang="en-US" altLang="ja-JP" sz="2800" dirty="0">
              <a:ea typeface="ＭＳ Ｐゴシック" charset="0"/>
              <a:cs typeface="Arial" panose="020B0604020202020204" pitchFamily="34" charset="0"/>
            </a:endParaRPr>
          </a:p>
          <a:p>
            <a:pPr algn="r" rtl="1" eaLnBrk="1" hangingPunct="1"/>
            <a:r>
              <a:rPr lang="ar-SA" sz="2800" dirty="0">
                <a:ea typeface="ＭＳ Ｐゴシック" charset="0"/>
                <a:cs typeface="Arial" panose="020B0604020202020204" pitchFamily="34" charset="0"/>
              </a:rPr>
              <a:t>الرجاء </a:t>
            </a:r>
            <a:r>
              <a:rPr lang="ar-JO" sz="2800" dirty="0">
                <a:ea typeface="ＭＳ Ｐゴシック" charset="0"/>
                <a:cs typeface="Arial" panose="020B0604020202020204" pitchFamily="34" charset="0"/>
              </a:rPr>
              <a:t>أن تكون</a:t>
            </a:r>
            <a:r>
              <a:rPr lang="ar-SA" sz="2800" dirty="0">
                <a:ea typeface="ＭＳ Ｐゴシック" charset="0"/>
                <a:cs typeface="Arial" panose="020B0604020202020204" pitchFamily="34" charset="0"/>
              </a:rPr>
              <a:t> في المجموعة الصح</a:t>
            </a:r>
            <a:r>
              <a:rPr lang="ar-JO" sz="2800" dirty="0">
                <a:ea typeface="ＭＳ Ｐゴシック" charset="0"/>
                <a:cs typeface="Arial" panose="020B0604020202020204" pitchFamily="34" charset="0"/>
              </a:rPr>
              <a:t>يحة</a:t>
            </a:r>
            <a:r>
              <a:rPr lang="ar-SA" sz="2800" dirty="0">
                <a:ea typeface="ＭＳ Ｐゴシック" charset="0"/>
                <a:cs typeface="Arial" panose="020B0604020202020204" pitchFamily="34" charset="0"/>
              </a:rPr>
              <a:t> ....</a:t>
            </a:r>
            <a:endParaRPr lang="en-US" sz="2800" dirty="0">
              <a:ea typeface="ＭＳ Ｐゴシック" charset="0"/>
              <a:cs typeface="Arial" panose="020B0604020202020204" pitchFamily="34" charset="0"/>
            </a:endParaRPr>
          </a:p>
        </p:txBody>
      </p:sp>
      <p:sp>
        <p:nvSpPr>
          <p:cNvPr id="128003" name="Text Box 4"/>
          <p:cNvSpPr txBox="1">
            <a:spLocks noChangeArrowheads="1"/>
          </p:cNvSpPr>
          <p:nvPr/>
        </p:nvSpPr>
        <p:spPr bwMode="auto">
          <a:xfrm>
            <a:off x="1447800" y="4876800"/>
            <a:ext cx="1219200" cy="156966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ابقهم بالخارج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8004" name="Text Box 5"/>
          <p:cNvSpPr txBox="1">
            <a:spLocks noChangeArrowheads="1"/>
          </p:cNvSpPr>
          <p:nvPr/>
        </p:nvSpPr>
        <p:spPr bwMode="auto">
          <a:xfrm>
            <a:off x="6705600" y="4876800"/>
            <a:ext cx="1219200" cy="156966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السماح لهم بالخول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8005" name="Text Box 6"/>
          <p:cNvSpPr txBox="1">
            <a:spLocks noChangeArrowheads="1"/>
          </p:cNvSpPr>
          <p:nvPr/>
        </p:nvSpPr>
        <p:spPr bwMode="auto">
          <a:xfrm>
            <a:off x="3779912" y="4254500"/>
            <a:ext cx="1728192" cy="4699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b="1" dirty="0">
                <a:solidFill>
                  <a:srgbClr val="000000"/>
                </a:solidFill>
                <a:latin typeface="Arial" panose="020B0604020202020204" pitchFamily="34" charset="0"/>
                <a:cs typeface="Arial" panose="020B0604020202020204" pitchFamily="34" charset="0"/>
              </a:rPr>
              <a:t>أ</a:t>
            </a:r>
            <a:r>
              <a:rPr kumimoji="0" lang="ar-SA"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رضية المنصة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8006" name="Text Box 7"/>
          <p:cNvSpPr txBox="1">
            <a:spLocks noChangeArrowheads="1"/>
          </p:cNvSpPr>
          <p:nvPr/>
        </p:nvSpPr>
        <p:spPr bwMode="auto">
          <a:xfrm>
            <a:off x="3352800" y="6019800"/>
            <a:ext cx="2743200" cy="5921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هذا يعتمد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28007" name="Picture 7" descr="sarah-jehovah-doo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24600" y="304800"/>
            <a:ext cx="26765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a:extLst>
              <a:ext uri="{FF2B5EF4-FFF2-40B4-BE49-F238E27FC236}">
                <a16:creationId xmlns:a16="http://schemas.microsoft.com/office/drawing/2014/main" id="{9E0DD085-AE78-FB4A-A734-A98422A29114}"/>
              </a:ext>
            </a:extLst>
          </p:cNvPr>
          <p:cNvSpPr txBox="1">
            <a:spLocks noChangeArrowheads="1"/>
          </p:cNvSpPr>
          <p:nvPr/>
        </p:nvSpPr>
        <p:spPr bwMode="auto">
          <a:xfrm>
            <a:off x="6096000" y="3115223"/>
            <a:ext cx="272531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4075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anim to="" calcmode="lin" valueType="num">
                                      <p:cBhvr>
                                        <p:cTn id="11" dur="1" fill="hold"/>
                                        <p:tgtEl>
                                          <p:spTgt spid="24579">
                                            <p:txEl>
                                              <p:pRg st="1" end="1"/>
                                            </p:txEl>
                                          </p:spTgt>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800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800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800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800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P spid="128003" grpId="0" animBg="1"/>
      <p:bldP spid="128004" grpId="0" animBg="1"/>
      <p:bldP spid="128005" grpId="0" animBg="1"/>
      <p:bldP spid="128006" grpId="0" animBg="1"/>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a:t>
            </a:r>
            <a:r>
              <a:rPr lang="ar-SA" sz="4800" dirty="0">
                <a:effectLst>
                  <a:glow rad="127000">
                    <a:schemeClr val="tx1"/>
                  </a:glow>
                </a:effectLst>
                <a:ea typeface="ＭＳ Ｐゴシック" charset="0"/>
              </a:rPr>
              <a:t>ية المفتاحية </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52778" y="1602008"/>
            <a:ext cx="8438444" cy="39136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كل من تعدى ولم يثبت في تعليم المسيح فليس له الله</a:t>
            </a: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ومن يثبت في تعليم المسيح فهذا له الآب والابن جميعا</a:t>
            </a: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كان أحد يأتيكم، ولا يجيء بهذا التعليم، فلا تقبلوه في البيت، ولا تقولوا له سلام.</a:t>
            </a: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76389" y="5060794"/>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يوحنا ١ : ٩-١٠</a:t>
            </a: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297</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59166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Content Placeholder 3" descr="gospelchoir.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0" y="5562600"/>
            <a:ext cx="9144000" cy="1143000"/>
          </a:xfrm>
          <a:effectLst>
            <a:outerShdw blurRad="50800" dist="35921" dir="2700000" algn="ctr" rotWithShape="0">
              <a:srgbClr val="000000">
                <a:alpha val="42999"/>
              </a:srgbClr>
            </a:outerShdw>
          </a:effectLst>
        </p:spPr>
        <p:txBody>
          <a:bodyPr/>
          <a:lstStyle/>
          <a:p>
            <a:pPr>
              <a:defRPr/>
            </a:pPr>
            <a:r>
              <a:rPr lang="ar-JO" sz="5400" dirty="0">
                <a:solidFill>
                  <a:srgbClr val="FFFFFF"/>
                </a:solidFill>
                <a:ea typeface="ヒラギノ角ゴ Pro W3" charset="0"/>
                <a:cs typeface="Arial" panose="020B0604020202020204" pitchFamily="34" charset="0"/>
              </a:rPr>
              <a:t>ما هو الإنجيل؟</a:t>
            </a:r>
            <a:endParaRPr lang="en-US" sz="5400" dirty="0">
              <a:solidFill>
                <a:srgbClr val="FFFFFF"/>
              </a:solidFill>
              <a:effectLst>
                <a:outerShdw blurRad="38100" dist="38100" dir="2700000" algn="tl">
                  <a:srgbClr val="DDDDDD"/>
                </a:outerShdw>
              </a:effectLst>
              <a:ea typeface="ヒラギノ角ゴ Pro W3" charset="0"/>
              <a:cs typeface="Arial" panose="020B0604020202020204" pitchFamily="34" charset="0"/>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endParaRPr>
          </a:p>
        </p:txBody>
      </p:sp>
      <p:pic>
        <p:nvPicPr>
          <p:cNvPr id="565251" name="Picture 10" descr="Christ and cross.jpg"/>
          <p:cNvPicPr>
            <a:picLocks noChangeAspect="1"/>
          </p:cNvPicPr>
          <p:nvPr/>
        </p:nvPicPr>
        <p:blipFill rotWithShape="1">
          <a:blip r:embed="rId3" cstate="screen">
            <a:extLst>
              <a:ext uri="{28A0092B-C50C-407E-A947-70E740481C1C}">
                <a14:useLocalDpi xmlns:a14="http://schemas.microsoft.com/office/drawing/2010/main"/>
              </a:ext>
            </a:extLst>
          </a:blip>
          <a:srcRect r="19425"/>
          <a:stretch/>
        </p:blipFill>
        <p:spPr bwMode="auto">
          <a:xfrm>
            <a:off x="6477001" y="3200401"/>
            <a:ext cx="2666999" cy="170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5252" name="Picture 12" descr="Open Tomb with Line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1539880"/>
            <a:ext cx="2932113" cy="196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ar-JO" dirty="0">
                <a:solidFill>
                  <a:srgbClr val="FFFFFF"/>
                </a:solidFill>
                <a:ea typeface="ヒラギノ角ゴ Pro W3" charset="0"/>
                <a:cs typeface="Arial" panose="020B0604020202020204" pitchFamily="34" charset="0"/>
              </a:rPr>
              <a:t>الإنجيل </a:t>
            </a:r>
            <a:r>
              <a:rPr lang="ar-JO" dirty="0">
                <a:solidFill>
                  <a:srgbClr val="FFFF00"/>
                </a:solidFill>
                <a:ea typeface="ヒラギノ角ゴ Pro W3" charset="0"/>
                <a:cs typeface="Arial" panose="020B0604020202020204" pitchFamily="34" charset="0"/>
              </a:rPr>
              <a:t>الكامل</a:t>
            </a:r>
            <a:endParaRPr lang="en-US" dirty="0">
              <a:solidFill>
                <a:srgbClr val="FFFF00"/>
              </a:solidFill>
              <a:ea typeface="ヒラギノ角ゴ Pro W3" charset="0"/>
              <a:cs typeface="Arial" panose="020B0604020202020204"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48856102"/>
              </p:ext>
            </p:extLst>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p:cNvSpPr txBox="1">
            <a:spLocks noChangeArrowheads="1"/>
          </p:cNvSpPr>
          <p:nvPr/>
        </p:nvSpPr>
        <p:spPr bwMode="auto">
          <a:xfrm>
            <a:off x="6934201" y="2209800"/>
            <a:ext cx="1905000" cy="1384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المسيح مات من أجل خطايانا</a:t>
            </a:r>
            <a:endParaRPr kumimoji="0" lang="en-US"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endParaRPr>
          </a:p>
        </p:txBody>
      </p:sp>
      <p:sp>
        <p:nvSpPr>
          <p:cNvPr id="7" name="TextBox 6"/>
          <p:cNvSpPr txBox="1">
            <a:spLocks noChangeArrowheads="1"/>
          </p:cNvSpPr>
          <p:nvPr/>
        </p:nvSpPr>
        <p:spPr bwMode="auto">
          <a:xfrm>
            <a:off x="2971800" y="6181726"/>
            <a:ext cx="3429000" cy="525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وأنه دفن</a:t>
            </a:r>
            <a:endParaRPr kumimoji="0" lang="en-US"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endParaRPr>
          </a:p>
        </p:txBody>
      </p:sp>
      <p:sp>
        <p:nvSpPr>
          <p:cNvPr id="8" name="TextBox 7"/>
          <p:cNvSpPr txBox="1">
            <a:spLocks noChangeArrowheads="1"/>
          </p:cNvSpPr>
          <p:nvPr/>
        </p:nvSpPr>
        <p:spPr bwMode="auto">
          <a:xfrm>
            <a:off x="152401" y="3468688"/>
            <a:ext cx="2209800" cy="9540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وأنه قام في اليوم الثالث</a:t>
            </a:r>
            <a:endParaRPr kumimoji="0" lang="en-US"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endParaRPr>
          </a:p>
        </p:txBody>
      </p:sp>
      <p:sp>
        <p:nvSpPr>
          <p:cNvPr id="565258"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1 كو 15: 3-4</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565259" name="TextBox 9"/>
          <p:cNvSpPr txBox="1">
            <a:spLocks noChangeArrowheads="1"/>
          </p:cNvSpPr>
          <p:nvPr/>
        </p:nvSpPr>
        <p:spPr bwMode="auto">
          <a:xfrm>
            <a:off x="0" y="693741"/>
            <a:ext cx="9144000" cy="83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فإنني سلمت إليكم ... الأخبار السارة (الإنجيل)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ما قبلته أنا أيضاً</a:t>
            </a:r>
            <a:endParaRPr kumimoji="0" lang="en-US" sz="24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15747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49414"/>
            <a:ext cx="9144000" cy="5359906"/>
          </a:xfrm>
          <a:prstGeom prst="rect">
            <a:avLst/>
          </a:prstGeom>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الإنجيل</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هل يغير</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حياتنا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حقاً؟</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CF76A8AD-172D-E54D-A5D7-1D80A1428A7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3520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ar-SA" sz="4800" dirty="0"/>
              <a:t>كيف لنا </a:t>
            </a:r>
            <a:r>
              <a:rPr lang="ar-JO" sz="4800" dirty="0"/>
              <a:t>أ</a:t>
            </a:r>
            <a:r>
              <a:rPr lang="ar-SA" sz="4800" dirty="0"/>
              <a:t>ن نعيش ال</a:t>
            </a:r>
            <a:r>
              <a:rPr lang="ar-JO" sz="4800" dirty="0"/>
              <a:t>إ</a:t>
            </a:r>
            <a:r>
              <a:rPr lang="ar-SA" sz="4800" dirty="0"/>
              <a:t>نجيل؟ </a:t>
            </a:r>
            <a:endParaRPr lang="en-US" sz="4800" dirty="0"/>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5175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 </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36512" y="2348576"/>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lvl="0" algn="ctr" defTabSz="457200" rtl="1" eaLnBrk="0" hangingPunct="0">
              <a:defRPr sz="40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SA" dirty="0"/>
              <a:t>حياة الملكوت توازن بين المحبة والحق (عدد 1-6) حتى لا يبطل </a:t>
            </a:r>
            <a:r>
              <a:rPr lang="ar-JO" dirty="0"/>
              <a:t>أ</a:t>
            </a:r>
            <a:r>
              <a:rPr lang="ar-SA" dirty="0"/>
              <a:t>ي منهما ال</a:t>
            </a:r>
            <a:r>
              <a:rPr lang="ar-JO" dirty="0"/>
              <a:t>آ</a:t>
            </a:r>
            <a:r>
              <a:rPr lang="ar-SA" dirty="0"/>
              <a:t>خر</a:t>
            </a:r>
            <a:r>
              <a:rPr lang="ar-JO" dirty="0"/>
              <a:t>.</a:t>
            </a:r>
            <a:endParaRPr lang="en-US" dirty="0"/>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27ح</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06031A49-2158-B148-A00B-82814D04DD4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7780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0" name="Text Box 19">
            <a:extLst>
              <a:ext uri="{FF2B5EF4-FFF2-40B4-BE49-F238E27FC236}">
                <a16:creationId xmlns:a16="http://schemas.microsoft.com/office/drawing/2014/main" id="{47EE6092-1E8A-254E-AE4E-FFC081E932D1}"/>
              </a:ext>
            </a:extLst>
          </p:cNvPr>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يع</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1" name="Text Box 19">
            <a:extLst>
              <a:ext uri="{FF2B5EF4-FFF2-40B4-BE49-F238E27FC236}">
                <a16:creationId xmlns:a16="http://schemas.microsoft.com/office/drawing/2014/main" id="{544722FE-0C43-514E-9A14-E778DB2C50EC}"/>
              </a:ext>
            </a:extLst>
          </p:cNvPr>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بط</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2" name="Text Box 19">
            <a:extLst>
              <a:ext uri="{FF2B5EF4-FFF2-40B4-BE49-F238E27FC236}">
                <a16:creationId xmlns:a16="http://schemas.microsoft.com/office/drawing/2014/main" id="{6868833D-B543-5F40-A051-9A54105DA8CA}"/>
              </a:ext>
            </a:extLst>
          </p:cNvPr>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بط</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3" name="Text Box 19">
            <a:extLst>
              <a:ext uri="{FF2B5EF4-FFF2-40B4-BE49-F238E27FC236}">
                <a16:creationId xmlns:a16="http://schemas.microsoft.com/office/drawing/2014/main" id="{D198D75E-C4A3-714F-A6CC-71B3E3928AFF}"/>
              </a:ext>
            </a:extLst>
          </p:cNvPr>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عب</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4" name="Text Box 19">
            <a:extLst>
              <a:ext uri="{FF2B5EF4-FFF2-40B4-BE49-F238E27FC236}">
                <a16:creationId xmlns:a16="http://schemas.microsoft.com/office/drawing/2014/main" id="{FCA02587-1C99-7542-B4A6-47826DB30A74}"/>
              </a:ext>
            </a:extLst>
          </p:cNvPr>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يه</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5" name="Text Box 19">
            <a:extLst>
              <a:ext uri="{FF2B5EF4-FFF2-40B4-BE49-F238E27FC236}">
                <a16:creationId xmlns:a16="http://schemas.microsoft.com/office/drawing/2014/main" id="{1DBC0267-749D-164D-B9F9-7D8D32FF9B63}"/>
              </a:ext>
            </a:extLst>
          </p:cNvPr>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يو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 name="Text Box 19">
            <a:extLst>
              <a:ext uri="{FF2B5EF4-FFF2-40B4-BE49-F238E27FC236}">
                <a16:creationId xmlns:a16="http://schemas.microsoft.com/office/drawing/2014/main" id="{FCB0E175-28E0-B34D-8056-FF35363854DB}"/>
              </a:ext>
            </a:extLst>
          </p:cNvPr>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يو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آب 59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المحاكمات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الكنيسة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49</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 – 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62 -</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خريف 67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إسبانيا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33"/>
          <p:cNvSpPr>
            <a:spLocks noGrp="1"/>
          </p:cNvSpPr>
          <p:nvPr>
            <p:ph type="title" idx="4294967295"/>
          </p:nvPr>
        </p:nvSpPr>
        <p:spPr>
          <a:xfrm>
            <a:off x="152400" y="83434"/>
            <a:ext cx="7772400" cy="95404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نظرة عامة على العهد الجديد </a:t>
            </a:r>
            <a:b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(الرسائل العامة و الكلمات المفتاحية)</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التبرير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الإختطاف</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الضيقة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التقديس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الرسولية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الوحدة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الألوهية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الغفران</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الفكر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التنظيم</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السلوك</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العقيدة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الملكوت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22"/>
          <p:cNvSpPr txBox="1">
            <a:spLocks noChangeArrowheads="1"/>
          </p:cNvSpPr>
          <p:nvPr/>
        </p:nvSpPr>
        <p:spPr bwMode="auto">
          <a:xfrm>
            <a:off x="45720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السيادة 1</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الإيمان</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التلمذة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الأعمال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الألم</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المعرفة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الأفضل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المدعين</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المحبة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الحدود</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السيادة 2</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والأعمال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العامة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52</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بحر إيجة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7" name="Text Box 17"/>
          <p:cNvSpPr txBox="1">
            <a:spLocks noChangeArrowheads="1"/>
          </p:cNvSpPr>
          <p:nvPr/>
        </p:nvSpPr>
        <p:spPr bwMode="auto">
          <a:xfrm>
            <a:off x="-76200" y="2133600"/>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 35-37</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a:t>
            </a:r>
            <a:b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أنطاكية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الرحلات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1 2 3 4</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السجون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4" name="Text Box 9">
            <a:extLst>
              <a:ext uri="{FF2B5EF4-FFF2-40B4-BE49-F238E27FC236}">
                <a16:creationId xmlns:a16="http://schemas.microsoft.com/office/drawing/2014/main" id="{6C5005E9-08ED-3840-AE34-39ED4D2A4BF2}"/>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53-</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ايار 57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أسيا</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5" name="Text Box 10">
            <a:extLst>
              <a:ext uri="{FF2B5EF4-FFF2-40B4-BE49-F238E27FC236}">
                <a16:creationId xmlns:a16="http://schemas.microsoft.com/office/drawing/2014/main" id="{DFBCEE74-0038-C24B-9A65-9A1D070B4032}"/>
              </a:ext>
            </a:extLst>
          </p:cNvPr>
          <p:cNvSpPr txBox="1">
            <a:spLocks noChangeAspect="1" noChangeArrowheads="1"/>
          </p:cNvSpPr>
          <p:nvPr/>
        </p:nvSpPr>
        <p:spPr bwMode="auto">
          <a:xfrm>
            <a:off x="5286380" y="1965752"/>
            <a:ext cx="987552" cy="1338828"/>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 –</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آذار 62</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6" name="Text Box 20">
            <a:extLst>
              <a:ext uri="{FF2B5EF4-FFF2-40B4-BE49-F238E27FC236}">
                <a16:creationId xmlns:a16="http://schemas.microsoft.com/office/drawing/2014/main" id="{0C35A79C-401D-F34C-BFF8-F65A90CBA71E}"/>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الرسائل العامة والكلمات المفتاحية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P spid="74" grpId="0" animBg="1"/>
      <p:bldP spid="75" grpId="0" animBg="1"/>
      <p:bldP spid="76" grpId="0" animBg="1"/>
      <p:bldP spid="39" grpId="0" animBg="1"/>
      <p:bldP spid="40" grpId="0" animBg="1"/>
      <p:bldP spid="41" grpId="0" animBg="1"/>
      <p:bldP spid="42" grpId="0" animBg="1"/>
      <p:bldP spid="43" grpId="0" animBg="1"/>
      <p:bldP spid="44" grpId="0" animBg="1"/>
      <p:bldP spid="45" grpId="0" animBg="1"/>
      <p:bldP spid="5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2963327826"/>
              </p:ext>
            </p:extLst>
          </p:nvPr>
        </p:nvGraphicFramePr>
        <p:xfrm>
          <a:off x="414020" y="1162835"/>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C8A22C15-89A2-5340-B110-F80EB2ECD703}"/>
              </a:ext>
            </a:extLst>
          </p:cNvPr>
          <p:cNvGrpSpPr/>
          <p:nvPr/>
        </p:nvGrpSpPr>
        <p:grpSpPr>
          <a:xfrm>
            <a:off x="1094687" y="5895246"/>
            <a:ext cx="7509761" cy="932614"/>
            <a:chOff x="1038715" y="5895246"/>
            <a:chExt cx="7509761" cy="932614"/>
          </a:xfrm>
        </p:grpSpPr>
        <p:sp>
          <p:nvSpPr>
            <p:cNvPr id="11" name="Rectangle 2">
              <a:extLst>
                <a:ext uri="{FF2B5EF4-FFF2-40B4-BE49-F238E27FC236}">
                  <a16:creationId xmlns:a16="http://schemas.microsoft.com/office/drawing/2014/main" id="{38C2BDC7-44E6-E043-B918-D9E53F68AA30}"/>
                </a:ext>
              </a:extLst>
            </p:cNvPr>
            <p:cNvSpPr txBox="1">
              <a:spLocks noChangeArrowheads="1"/>
            </p:cNvSpPr>
            <p:nvPr/>
          </p:nvSpPr>
          <p:spPr bwMode="auto">
            <a:xfrm rot="16200000">
              <a:off x="718871" y="6215090"/>
              <a:ext cx="932614" cy="292926"/>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متى</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B5747D89-D18F-CF4B-8DAB-CA9C892C38A2}"/>
                </a:ext>
              </a:extLst>
            </p:cNvPr>
            <p:cNvSpPr txBox="1">
              <a:spLocks noChangeArrowheads="1"/>
            </p:cNvSpPr>
            <p:nvPr/>
          </p:nvSpPr>
          <p:spPr bwMode="auto">
            <a:xfrm rot="16200000">
              <a:off x="996442" y="6215090"/>
              <a:ext cx="932614" cy="292926"/>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مرقس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F49AFD5F-FA02-CF4A-A87A-1DD43A961469}"/>
                </a:ext>
              </a:extLst>
            </p:cNvPr>
            <p:cNvSpPr txBox="1">
              <a:spLocks noChangeArrowheads="1"/>
            </p:cNvSpPr>
            <p:nvPr/>
          </p:nvSpPr>
          <p:spPr bwMode="auto">
            <a:xfrm rot="16200000">
              <a:off x="1294461" y="6194641"/>
              <a:ext cx="932614" cy="333823"/>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لوقا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1CB1C898-956E-854B-B5DD-3235AB49954F}"/>
                </a:ext>
              </a:extLst>
            </p:cNvPr>
            <p:cNvSpPr txBox="1">
              <a:spLocks noChangeArrowheads="1"/>
            </p:cNvSpPr>
            <p:nvPr/>
          </p:nvSpPr>
          <p:spPr bwMode="auto">
            <a:xfrm rot="16200000">
              <a:off x="157203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95DC8A63-17E0-A540-BF35-4B1D21DC936F}"/>
                </a:ext>
              </a:extLst>
            </p:cNvPr>
            <p:cNvSpPr txBox="1">
              <a:spLocks noChangeArrowheads="1"/>
            </p:cNvSpPr>
            <p:nvPr/>
          </p:nvSpPr>
          <p:spPr bwMode="auto">
            <a:xfrm rot="16200000">
              <a:off x="1866586" y="6194642"/>
              <a:ext cx="932614" cy="333822"/>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اعمال</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64D2D515-A900-7745-BD26-538FE25C8992}"/>
                </a:ext>
              </a:extLst>
            </p:cNvPr>
            <p:cNvSpPr txBox="1">
              <a:spLocks noChangeArrowheads="1"/>
            </p:cNvSpPr>
            <p:nvPr/>
          </p:nvSpPr>
          <p:spPr bwMode="auto">
            <a:xfrm rot="16200000">
              <a:off x="212717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رومية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7" name="Rectangle 2">
              <a:extLst>
                <a:ext uri="{FF2B5EF4-FFF2-40B4-BE49-F238E27FC236}">
                  <a16:creationId xmlns:a16="http://schemas.microsoft.com/office/drawing/2014/main" id="{173A327B-8EC1-2E47-B90C-F854A21436FB}"/>
                </a:ext>
              </a:extLst>
            </p:cNvPr>
            <p:cNvSpPr txBox="1">
              <a:spLocks noChangeArrowheads="1"/>
            </p:cNvSpPr>
            <p:nvPr/>
          </p:nvSpPr>
          <p:spPr bwMode="auto">
            <a:xfrm rot="16200000">
              <a:off x="2404743"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8" name="Rectangle 2">
              <a:extLst>
                <a:ext uri="{FF2B5EF4-FFF2-40B4-BE49-F238E27FC236}">
                  <a16:creationId xmlns:a16="http://schemas.microsoft.com/office/drawing/2014/main" id="{18A0697D-84F2-3649-8D41-66A5ADF31DCC}"/>
                </a:ext>
              </a:extLst>
            </p:cNvPr>
            <p:cNvSpPr txBox="1">
              <a:spLocks noChangeArrowheads="1"/>
            </p:cNvSpPr>
            <p:nvPr/>
          </p:nvSpPr>
          <p:spPr bwMode="auto">
            <a:xfrm rot="16200000">
              <a:off x="268231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9" name="Rectangle 2">
              <a:extLst>
                <a:ext uri="{FF2B5EF4-FFF2-40B4-BE49-F238E27FC236}">
                  <a16:creationId xmlns:a16="http://schemas.microsoft.com/office/drawing/2014/main" id="{24A5A048-A073-C045-B37E-6BA5AB04B452}"/>
                </a:ext>
              </a:extLst>
            </p:cNvPr>
            <p:cNvSpPr txBox="1">
              <a:spLocks noChangeArrowheads="1"/>
            </p:cNvSpPr>
            <p:nvPr/>
          </p:nvSpPr>
          <p:spPr bwMode="auto">
            <a:xfrm rot="16200000">
              <a:off x="2959885"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غلاطية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0" name="Rectangle 2">
              <a:extLst>
                <a:ext uri="{FF2B5EF4-FFF2-40B4-BE49-F238E27FC236}">
                  <a16:creationId xmlns:a16="http://schemas.microsoft.com/office/drawing/2014/main" id="{C6D67607-774F-1E44-8842-918C8DA28136}"/>
                </a:ext>
              </a:extLst>
            </p:cNvPr>
            <p:cNvSpPr txBox="1">
              <a:spLocks noChangeArrowheads="1"/>
            </p:cNvSpPr>
            <p:nvPr/>
          </p:nvSpPr>
          <p:spPr bwMode="auto">
            <a:xfrm rot="16200000">
              <a:off x="3237456"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افسس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1" name="Rectangle 2">
              <a:extLst>
                <a:ext uri="{FF2B5EF4-FFF2-40B4-BE49-F238E27FC236}">
                  <a16:creationId xmlns:a16="http://schemas.microsoft.com/office/drawing/2014/main" id="{1135E1C1-09D3-8C4A-8322-A2F343AAB526}"/>
                </a:ext>
              </a:extLst>
            </p:cNvPr>
            <p:cNvSpPr txBox="1">
              <a:spLocks noChangeArrowheads="1"/>
            </p:cNvSpPr>
            <p:nvPr/>
          </p:nvSpPr>
          <p:spPr bwMode="auto">
            <a:xfrm rot="16200000">
              <a:off x="3515027"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فيلبي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2" name="Rectangle 2">
              <a:extLst>
                <a:ext uri="{FF2B5EF4-FFF2-40B4-BE49-F238E27FC236}">
                  <a16:creationId xmlns:a16="http://schemas.microsoft.com/office/drawing/2014/main" id="{3EB4CBB7-AFF0-CB4F-BA66-DC1D6BA51F71}"/>
                </a:ext>
              </a:extLst>
            </p:cNvPr>
            <p:cNvSpPr txBox="1">
              <a:spLocks noChangeArrowheads="1"/>
            </p:cNvSpPr>
            <p:nvPr/>
          </p:nvSpPr>
          <p:spPr bwMode="auto">
            <a:xfrm rot="16200000">
              <a:off x="3792598"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كولوسي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3" name="Rectangle 2">
              <a:extLst>
                <a:ext uri="{FF2B5EF4-FFF2-40B4-BE49-F238E27FC236}">
                  <a16:creationId xmlns:a16="http://schemas.microsoft.com/office/drawing/2014/main" id="{A64B1AA4-D32D-4448-9AB3-C8992E94A000}"/>
                </a:ext>
              </a:extLst>
            </p:cNvPr>
            <p:cNvSpPr txBox="1">
              <a:spLocks noChangeArrowheads="1"/>
            </p:cNvSpPr>
            <p:nvPr/>
          </p:nvSpPr>
          <p:spPr bwMode="auto">
            <a:xfrm rot="16200000">
              <a:off x="4070169"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4" name="Rectangle 2">
              <a:extLst>
                <a:ext uri="{FF2B5EF4-FFF2-40B4-BE49-F238E27FC236}">
                  <a16:creationId xmlns:a16="http://schemas.microsoft.com/office/drawing/2014/main" id="{29FCE46C-2027-F240-BA8C-4B3767C95512}"/>
                </a:ext>
              </a:extLst>
            </p:cNvPr>
            <p:cNvSpPr txBox="1">
              <a:spLocks noChangeArrowheads="1"/>
            </p:cNvSpPr>
            <p:nvPr/>
          </p:nvSpPr>
          <p:spPr bwMode="auto">
            <a:xfrm rot="16200000">
              <a:off x="434774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5" name="Rectangle 2">
              <a:extLst>
                <a:ext uri="{FF2B5EF4-FFF2-40B4-BE49-F238E27FC236}">
                  <a16:creationId xmlns:a16="http://schemas.microsoft.com/office/drawing/2014/main" id="{FA9EE5D1-7DE3-934D-9A8A-F59A2B0E9B82}"/>
                </a:ext>
              </a:extLst>
            </p:cNvPr>
            <p:cNvSpPr txBox="1">
              <a:spLocks noChangeArrowheads="1"/>
            </p:cNvSpPr>
            <p:nvPr/>
          </p:nvSpPr>
          <p:spPr bwMode="auto">
            <a:xfrm rot="16200000">
              <a:off x="4625311"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6" name="Rectangle 2">
              <a:extLst>
                <a:ext uri="{FF2B5EF4-FFF2-40B4-BE49-F238E27FC236}">
                  <a16:creationId xmlns:a16="http://schemas.microsoft.com/office/drawing/2014/main" id="{4C02575B-AB6C-424F-A676-16A2DDC6328A}"/>
                </a:ext>
              </a:extLst>
            </p:cNvPr>
            <p:cNvSpPr txBox="1">
              <a:spLocks noChangeArrowheads="1"/>
            </p:cNvSpPr>
            <p:nvPr/>
          </p:nvSpPr>
          <p:spPr bwMode="auto">
            <a:xfrm rot="16200000">
              <a:off x="490288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7" name="Rectangle 2">
              <a:extLst>
                <a:ext uri="{FF2B5EF4-FFF2-40B4-BE49-F238E27FC236}">
                  <a16:creationId xmlns:a16="http://schemas.microsoft.com/office/drawing/2014/main" id="{700FA11F-8FC2-914D-9851-8B9C308410E6}"/>
                </a:ext>
              </a:extLst>
            </p:cNvPr>
            <p:cNvSpPr txBox="1">
              <a:spLocks noChangeArrowheads="1"/>
            </p:cNvSpPr>
            <p:nvPr/>
          </p:nvSpPr>
          <p:spPr bwMode="auto">
            <a:xfrm rot="16200000">
              <a:off x="5180453"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تيطس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8" name="Rectangle 2">
              <a:extLst>
                <a:ext uri="{FF2B5EF4-FFF2-40B4-BE49-F238E27FC236}">
                  <a16:creationId xmlns:a16="http://schemas.microsoft.com/office/drawing/2014/main" id="{B54B59CA-8720-2E4B-9324-61802C97F4C2}"/>
                </a:ext>
              </a:extLst>
            </p:cNvPr>
            <p:cNvSpPr txBox="1">
              <a:spLocks noChangeArrowheads="1"/>
            </p:cNvSpPr>
            <p:nvPr/>
          </p:nvSpPr>
          <p:spPr bwMode="auto">
            <a:xfrm rot="16200000">
              <a:off x="545802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فليمون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9" name="Rectangle 2">
              <a:extLst>
                <a:ext uri="{FF2B5EF4-FFF2-40B4-BE49-F238E27FC236}">
                  <a16:creationId xmlns:a16="http://schemas.microsoft.com/office/drawing/2014/main" id="{11AEEF9F-5818-6E42-A071-DC75F26A3D09}"/>
                </a:ext>
              </a:extLst>
            </p:cNvPr>
            <p:cNvSpPr txBox="1">
              <a:spLocks noChangeArrowheads="1"/>
            </p:cNvSpPr>
            <p:nvPr/>
          </p:nvSpPr>
          <p:spPr bwMode="auto">
            <a:xfrm rot="16200000">
              <a:off x="5735595"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عبرانيين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0" name="Rectangle 2">
              <a:extLst>
                <a:ext uri="{FF2B5EF4-FFF2-40B4-BE49-F238E27FC236}">
                  <a16:creationId xmlns:a16="http://schemas.microsoft.com/office/drawing/2014/main" id="{51A52FC4-2C44-9A41-A3BC-9ECDA79517DB}"/>
                </a:ext>
              </a:extLst>
            </p:cNvPr>
            <p:cNvSpPr txBox="1">
              <a:spLocks noChangeArrowheads="1"/>
            </p:cNvSpPr>
            <p:nvPr/>
          </p:nvSpPr>
          <p:spPr bwMode="auto">
            <a:xfrm rot="16200000">
              <a:off x="6013166"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يعقوب</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1" name="Rectangle 2">
              <a:extLst>
                <a:ext uri="{FF2B5EF4-FFF2-40B4-BE49-F238E27FC236}">
                  <a16:creationId xmlns:a16="http://schemas.microsoft.com/office/drawing/2014/main" id="{EE7A20F6-A182-894F-8439-2B4065C9BDE3}"/>
                </a:ext>
              </a:extLst>
            </p:cNvPr>
            <p:cNvSpPr txBox="1">
              <a:spLocks noChangeArrowheads="1"/>
            </p:cNvSpPr>
            <p:nvPr/>
          </p:nvSpPr>
          <p:spPr bwMode="auto">
            <a:xfrm rot="16200000">
              <a:off x="7401021"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3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2" name="Rectangle 2">
              <a:extLst>
                <a:ext uri="{FF2B5EF4-FFF2-40B4-BE49-F238E27FC236}">
                  <a16:creationId xmlns:a16="http://schemas.microsoft.com/office/drawing/2014/main" id="{4E9EE5C7-A85E-7C47-AA58-992AE14D0BB3}"/>
                </a:ext>
              </a:extLst>
            </p:cNvPr>
            <p:cNvSpPr txBox="1">
              <a:spLocks noChangeArrowheads="1"/>
            </p:cNvSpPr>
            <p:nvPr/>
          </p:nvSpPr>
          <p:spPr bwMode="auto">
            <a:xfrm rot="16200000">
              <a:off x="767859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يهوذا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3" name="Rectangle 2">
              <a:extLst>
                <a:ext uri="{FF2B5EF4-FFF2-40B4-BE49-F238E27FC236}">
                  <a16:creationId xmlns:a16="http://schemas.microsoft.com/office/drawing/2014/main" id="{B5B962F5-31F0-454E-9201-650CE22E3124}"/>
                </a:ext>
              </a:extLst>
            </p:cNvPr>
            <p:cNvSpPr txBox="1">
              <a:spLocks noChangeArrowheads="1"/>
            </p:cNvSpPr>
            <p:nvPr/>
          </p:nvSpPr>
          <p:spPr bwMode="auto">
            <a:xfrm rot="16200000">
              <a:off x="795615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رؤيا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4" name="Rectangle 2">
              <a:extLst>
                <a:ext uri="{FF2B5EF4-FFF2-40B4-BE49-F238E27FC236}">
                  <a16:creationId xmlns:a16="http://schemas.microsoft.com/office/drawing/2014/main" id="{FBCE18C5-E6BB-FD49-A7AF-1550244A81B6}"/>
                </a:ext>
              </a:extLst>
            </p:cNvPr>
            <p:cNvSpPr txBox="1">
              <a:spLocks noChangeArrowheads="1"/>
            </p:cNvSpPr>
            <p:nvPr/>
          </p:nvSpPr>
          <p:spPr bwMode="auto">
            <a:xfrm rot="16200000">
              <a:off x="712345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5" name="Rectangle 2">
              <a:extLst>
                <a:ext uri="{FF2B5EF4-FFF2-40B4-BE49-F238E27FC236}">
                  <a16:creationId xmlns:a16="http://schemas.microsoft.com/office/drawing/2014/main" id="{0E3FB9DA-8F42-DA4B-89B0-958FC4872284}"/>
                </a:ext>
              </a:extLst>
            </p:cNvPr>
            <p:cNvSpPr txBox="1">
              <a:spLocks noChangeArrowheads="1"/>
            </p:cNvSpPr>
            <p:nvPr/>
          </p:nvSpPr>
          <p:spPr bwMode="auto">
            <a:xfrm rot="16200000">
              <a:off x="6290737"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1 </a:t>
              </a:r>
            </a:p>
          </p:txBody>
        </p:sp>
        <p:sp>
          <p:nvSpPr>
            <p:cNvPr id="36" name="Rectangle 2">
              <a:extLst>
                <a:ext uri="{FF2B5EF4-FFF2-40B4-BE49-F238E27FC236}">
                  <a16:creationId xmlns:a16="http://schemas.microsoft.com/office/drawing/2014/main" id="{7CEC32A0-1CB5-9B4D-8C1B-9A0FFE9D2319}"/>
                </a:ext>
              </a:extLst>
            </p:cNvPr>
            <p:cNvSpPr txBox="1">
              <a:spLocks noChangeArrowheads="1"/>
            </p:cNvSpPr>
            <p:nvPr/>
          </p:nvSpPr>
          <p:spPr bwMode="auto">
            <a:xfrm rot="16200000">
              <a:off x="6568308"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a:t>
              </a: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7" name="Rectangle 2">
              <a:extLst>
                <a:ext uri="{FF2B5EF4-FFF2-40B4-BE49-F238E27FC236}">
                  <a16:creationId xmlns:a16="http://schemas.microsoft.com/office/drawing/2014/main" id="{923C05E1-A024-0142-907F-F9922916C111}"/>
                </a:ext>
              </a:extLst>
            </p:cNvPr>
            <p:cNvSpPr txBox="1">
              <a:spLocks noChangeArrowheads="1"/>
            </p:cNvSpPr>
            <p:nvPr/>
          </p:nvSpPr>
          <p:spPr bwMode="auto">
            <a:xfrm rot="16200000">
              <a:off x="6845879"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grpSp>
      <p:sp>
        <p:nvSpPr>
          <p:cNvPr id="2" name="Title 1"/>
          <p:cNvSpPr>
            <a:spLocks noGrp="1"/>
          </p:cNvSpPr>
          <p:nvPr>
            <p:ph type="title"/>
          </p:nvPr>
        </p:nvSpPr>
        <p:spPr>
          <a:xfrm>
            <a:off x="601216" y="274638"/>
            <a:ext cx="8003232" cy="1066130"/>
          </a:xfrm>
          <a:solidFill>
            <a:srgbClr val="800000"/>
          </a:solidFill>
        </p:spPr>
        <p:txBody>
          <a:bodyPr/>
          <a:lstStyle/>
          <a:p>
            <a:pPr>
              <a:defRPr/>
            </a:pPr>
            <a:r>
              <a:rPr lang="ar-JO" sz="4800" dirty="0">
                <a:solidFill>
                  <a:srgbClr val="FFFFFF"/>
                </a:solidFill>
                <a:effectLst>
                  <a:glow rad="165100">
                    <a:schemeClr val="tx1">
                      <a:alpha val="99000"/>
                    </a:schemeClr>
                  </a:glow>
                </a:effectLst>
                <a:cs typeface="Arial" panose="020B0604020202020204" pitchFamily="34" charset="0"/>
              </a:rPr>
              <a:t>إصحاحات العهد الجديد</a:t>
            </a:r>
            <a:endParaRPr lang="en-US" sz="4800" dirty="0">
              <a:solidFill>
                <a:srgbClr val="FFFFFF"/>
              </a:solidFill>
              <a:effectLst>
                <a:glow rad="165100">
                  <a:schemeClr val="tx1">
                    <a:alpha val="99000"/>
                  </a:schemeClr>
                </a:glow>
              </a:effectLst>
              <a:cs typeface="Arial" panose="020B0604020202020204" pitchFamily="34" charset="0"/>
            </a:endParaRPr>
          </a:p>
        </p:txBody>
      </p:sp>
      <p:grpSp>
        <p:nvGrpSpPr>
          <p:cNvPr id="10" name="Group 9"/>
          <p:cNvGrpSpPr>
            <a:grpSpLocks/>
          </p:cNvGrpSpPr>
          <p:nvPr/>
        </p:nvGrpSpPr>
        <p:grpSpPr bwMode="auto">
          <a:xfrm>
            <a:off x="4429125" y="1844675"/>
            <a:ext cx="4751387" cy="1296988"/>
            <a:chOff x="4283968" y="1844824"/>
            <a:chExt cx="4752528" cy="1296144"/>
          </a:xfrm>
        </p:grpSpPr>
        <p:grpSp>
          <p:nvGrpSpPr>
            <p:cNvPr id="137220" name="Group 7"/>
            <p:cNvGrpSpPr>
              <a:grpSpLocks/>
            </p:cNvGrpSpPr>
            <p:nvPr/>
          </p:nvGrpSpPr>
          <p:grpSpPr bwMode="auto">
            <a:xfrm>
              <a:off x="4283968" y="1844824"/>
              <a:ext cx="4680520" cy="1296144"/>
              <a:chOff x="4283968" y="1844824"/>
              <a:chExt cx="4680520" cy="1296144"/>
            </a:xfrm>
          </p:grpSpPr>
          <p:sp>
            <p:nvSpPr>
              <p:cNvPr id="13722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722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أربعة أسفار في العهد الجديد تحتوي على إصحاح واحد فقط</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3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 name="Chart 4"/>
          <p:cNvGraphicFramePr>
            <a:graphicFrameLocks/>
          </p:cNvGraphicFramePr>
          <p:nvPr>
            <p:extLst>
              <p:ext uri="{D42A27DB-BD31-4B8C-83A1-F6EECF244321}">
                <p14:modId xmlns:p14="http://schemas.microsoft.com/office/powerpoint/2010/main" val="3836829233"/>
              </p:ext>
            </p:extLst>
          </p:nvPr>
        </p:nvGraphicFramePr>
        <p:xfrm>
          <a:off x="827584" y="1268760"/>
          <a:ext cx="7776864" cy="5040560"/>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3">
            <a:extLst>
              <a:ext uri="{FF2B5EF4-FFF2-40B4-BE49-F238E27FC236}">
                <a16:creationId xmlns:a16="http://schemas.microsoft.com/office/drawing/2014/main" id="{BBA5C51F-0F67-C94C-999A-8CD84E08CF48}"/>
              </a:ext>
            </a:extLst>
          </p:cNvPr>
          <p:cNvGrpSpPr/>
          <p:nvPr/>
        </p:nvGrpSpPr>
        <p:grpSpPr>
          <a:xfrm>
            <a:off x="1547664" y="5843405"/>
            <a:ext cx="6552727" cy="461665"/>
            <a:chOff x="1547664" y="5987421"/>
            <a:chExt cx="6552727" cy="461665"/>
          </a:xfrm>
        </p:grpSpPr>
        <p:sp>
          <p:nvSpPr>
            <p:cNvPr id="3" name="TextBox 2">
              <a:extLst>
                <a:ext uri="{FF2B5EF4-FFF2-40B4-BE49-F238E27FC236}">
                  <a16:creationId xmlns:a16="http://schemas.microsoft.com/office/drawing/2014/main" id="{C65C83F7-AC1E-9F42-B5F1-3AA33203D435}"/>
                </a:ext>
              </a:extLst>
            </p:cNvPr>
            <p:cNvSpPr txBox="1"/>
            <p:nvPr/>
          </p:nvSpPr>
          <p:spPr>
            <a:xfrm>
              <a:off x="1547664" y="5987421"/>
              <a:ext cx="1728192"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فليمون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577FB90-504E-6046-BDED-254DB19BDB56}"/>
                </a:ext>
              </a:extLst>
            </p:cNvPr>
            <p:cNvSpPr txBox="1"/>
            <p:nvPr/>
          </p:nvSpPr>
          <p:spPr>
            <a:xfrm>
              <a:off x="3207131"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3A6665C-76CC-C247-946B-E3CBE6210B85}"/>
                </a:ext>
              </a:extLst>
            </p:cNvPr>
            <p:cNvSpPr txBox="1"/>
            <p:nvPr/>
          </p:nvSpPr>
          <p:spPr>
            <a:xfrm>
              <a:off x="4764998"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20D84BA-66F6-484F-9026-93F66021711B}"/>
                </a:ext>
              </a:extLst>
            </p:cNvPr>
            <p:cNvSpPr txBox="1"/>
            <p:nvPr/>
          </p:nvSpPr>
          <p:spPr>
            <a:xfrm>
              <a:off x="6331330" y="5987421"/>
              <a:ext cx="1769061"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يهوذا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0" name="Title 1">
            <a:extLst>
              <a:ext uri="{FF2B5EF4-FFF2-40B4-BE49-F238E27FC236}">
                <a16:creationId xmlns:a16="http://schemas.microsoft.com/office/drawing/2014/main" id="{B3286E6A-E7C3-2E47-9599-DC3092A0D0E6}"/>
              </a:ext>
            </a:extLst>
          </p:cNvPr>
          <p:cNvSpPr txBox="1">
            <a:spLocks/>
          </p:cNvSpPr>
          <p:nvPr/>
        </p:nvSpPr>
        <p:spPr bwMode="auto">
          <a:xfrm>
            <a:off x="-36512" y="6165304"/>
            <a:ext cx="1872208" cy="720080"/>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كلم</a:t>
            </a: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ة</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8A728E31-2212-7E40-BBAC-9B6D1A9C81BA}"/>
              </a:ext>
            </a:extLst>
          </p:cNvPr>
          <p:cNvSpPr txBox="1">
            <a:spLocks/>
          </p:cNvSpPr>
          <p:nvPr/>
        </p:nvSpPr>
        <p:spPr bwMode="auto">
          <a:xfrm>
            <a:off x="3275856" y="626181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245</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9ECF1870-41DD-8C42-97EB-42EBAB579CC5}"/>
              </a:ext>
            </a:extLst>
          </p:cNvPr>
          <p:cNvSpPr txBox="1">
            <a:spLocks/>
          </p:cNvSpPr>
          <p:nvPr/>
        </p:nvSpPr>
        <p:spPr bwMode="auto">
          <a:xfrm>
            <a:off x="5004048" y="626181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219</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8892EDD2-9B4A-5D48-93E8-59C73A2ED8BA}"/>
              </a:ext>
            </a:extLst>
          </p:cNvPr>
          <p:cNvSpPr txBox="1">
            <a:spLocks/>
          </p:cNvSpPr>
          <p:nvPr/>
        </p:nvSpPr>
        <p:spPr bwMode="auto">
          <a:xfrm>
            <a:off x="3347864" y="3789040"/>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13</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13320392-7F39-7945-9524-04BA8982C7A0}"/>
              </a:ext>
            </a:extLst>
          </p:cNvPr>
          <p:cNvSpPr txBox="1">
            <a:spLocks/>
          </p:cNvSpPr>
          <p:nvPr/>
        </p:nvSpPr>
        <p:spPr bwMode="auto">
          <a:xfrm>
            <a:off x="4932040" y="335699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15</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0" y="274638"/>
            <a:ext cx="9144000" cy="1066130"/>
          </a:xfrm>
          <a:solidFill>
            <a:srgbClr val="800000"/>
          </a:solidFill>
          <a:ln w="57150">
            <a:solidFill>
              <a:srgbClr val="FFFFFF"/>
            </a:solidFill>
          </a:ln>
        </p:spPr>
        <p:txBody>
          <a:bodyPr/>
          <a:lstStyle/>
          <a:p>
            <a:pPr>
              <a:defRPr/>
            </a:pPr>
            <a:r>
              <a:rPr lang="ar-JO" sz="4000" dirty="0">
                <a:solidFill>
                  <a:srgbClr val="FFFFFF"/>
                </a:solidFill>
                <a:effectLst>
                  <a:glow rad="165100">
                    <a:schemeClr val="tx1">
                      <a:alpha val="99000"/>
                    </a:schemeClr>
                  </a:glow>
                </a:effectLst>
                <a:cs typeface="Arial" panose="020B0604020202020204" pitchFamily="34" charset="0"/>
              </a:rPr>
              <a:t>أعداد أسفار الإصحاح الواحد في العهد الجديد</a:t>
            </a:r>
            <a:endParaRPr lang="en-US" sz="4000" dirty="0">
              <a:solidFill>
                <a:srgbClr val="FFFFFF"/>
              </a:solidFill>
              <a:effectLst>
                <a:glow rad="165100">
                  <a:schemeClr val="tx1">
                    <a:alpha val="99000"/>
                  </a:schemeClr>
                </a:glow>
              </a:effectLst>
              <a:cs typeface="Arial" panose="020B0604020202020204" pitchFamily="34" charset="0"/>
            </a:endParaRPr>
          </a:p>
        </p:txBody>
      </p:sp>
    </p:spTree>
    <p:extLst>
      <p:ext uri="{BB962C8B-B14F-4D97-AF65-F5344CB8AC3E}">
        <p14:creationId xmlns:p14="http://schemas.microsoft.com/office/powerpoint/2010/main" val="1112482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5D4ABBF-5B2F-D240-825D-81D81D1A2B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62" r="1974"/>
          <a:stretch/>
        </p:blipFill>
        <p:spPr bwMode="auto">
          <a:xfrm>
            <a:off x="4645" y="12700"/>
            <a:ext cx="9144000" cy="6845300"/>
          </a:xfrm>
          <a:prstGeom prst="rect">
            <a:avLst/>
          </a:prstGeom>
          <a:noFill/>
          <a:extLst>
            <a:ext uri="{909E8E84-426E-40DD-AFC4-6F175D3DCCD1}">
              <a14:hiddenFill xmlns:a14="http://schemas.microsoft.com/office/drawing/2010/main">
                <a:solidFill>
                  <a:srgbClr val="FFFFFF"/>
                </a:solidFill>
              </a14:hiddenFill>
            </a:ext>
          </a:extLst>
        </p:spPr>
      </p:pic>
      <p:sp>
        <p:nvSpPr>
          <p:cNvPr id="189442" name="Rectangle 2"/>
          <p:cNvSpPr>
            <a:spLocks noGrp="1" noChangeArrowheads="1"/>
          </p:cNvSpPr>
          <p:nvPr>
            <p:ph type="title" idx="4294967295"/>
          </p:nvPr>
        </p:nvSpPr>
        <p:spPr>
          <a:xfrm>
            <a:off x="-1" y="228600"/>
            <a:ext cx="9139355" cy="824136"/>
          </a:xfrm>
          <a:noFill/>
          <a:ln w="57150">
            <a:noFill/>
          </a:ln>
        </p:spPr>
        <p:txBody>
          <a:bodyPr anchor="ctr"/>
          <a:lstStyle/>
          <a:p>
            <a:pPr algn="ctr"/>
            <a:r>
              <a:rPr lang="ar-JO" b="1" kern="1200" dirty="0">
                <a:solidFill>
                  <a:srgbClr val="FFFFFF"/>
                </a:solidFill>
                <a:effectLst>
                  <a:glow rad="165100">
                    <a:srgbClr val="000000">
                      <a:alpha val="99000"/>
                    </a:srgbClr>
                  </a:glow>
                </a:effectLst>
                <a:latin typeface="Arial" panose="020B0604020202020204" pitchFamily="34" charset="0"/>
                <a:ea typeface="ＭＳ Ｐゴシック" pitchFamily="-107" charset="-128"/>
                <a:cs typeface="Arial" panose="020B0604020202020204" pitchFamily="34" charset="0"/>
              </a:rPr>
              <a:t>تاريخ الكتابة</a:t>
            </a:r>
            <a:endParaRPr lang="en-US" b="1" kern="1200" dirty="0">
              <a:solidFill>
                <a:srgbClr val="FFFFFF"/>
              </a:solidFill>
              <a:effectLst>
                <a:glow rad="165100">
                  <a:srgbClr val="000000">
                    <a:alpha val="99000"/>
                  </a:srgbClr>
                </a:glow>
              </a:effectLst>
              <a:latin typeface="Arial" panose="020B0604020202020204" pitchFamily="34" charset="0"/>
              <a:ea typeface="ＭＳ Ｐゴシック" pitchFamily="-107" charset="-128"/>
              <a:cs typeface="Arial" panose="020B0604020202020204" pitchFamily="34" charset="0"/>
            </a:endParaRPr>
          </a:p>
        </p:txBody>
      </p:sp>
      <p:sp>
        <p:nvSpPr>
          <p:cNvPr id="189443" name="Text Box 5"/>
          <p:cNvSpPr txBox="1">
            <a:spLocks noChangeArrowheads="1"/>
          </p:cNvSpPr>
          <p:nvPr/>
        </p:nvSpPr>
        <p:spPr bwMode="auto">
          <a:xfrm>
            <a:off x="33454" y="1268636"/>
            <a:ext cx="9105900" cy="3168352"/>
          </a:xfrm>
          <a:prstGeom prst="rect">
            <a:avLst/>
          </a:prstGeom>
          <a:noFill/>
          <a:ln w="57150">
            <a:noFill/>
          </a:ln>
        </p:spPr>
        <p:txBody>
          <a:bodyPr anchor="ctr"/>
          <a:lstStyle>
            <a:defPPr>
              <a:defRPr lang="en-US"/>
            </a:defPPr>
            <a:lvl1pPr marL="0" marR="0" lvl="0" indent="0" algn="ctr" defTabSz="914400" eaLnBrk="0" latinLnBrk="0" hangingPunct="0">
              <a:lnSpc>
                <a:spcPct val="100000"/>
              </a:lnSpc>
              <a:buClrTx/>
              <a:buSzTx/>
              <a:buFontTx/>
              <a:buNone/>
              <a:tabLst/>
              <a:defRPr kumimoji="0" sz="3200" b="1" i="0" u="none" strike="noStrike" cap="none" spc="0" normalizeH="0" baseline="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defRPr>
            </a:lvl1pPr>
            <a:lvl2pPr algn="ctr" eaLnBrk="0" hangingPunct="0">
              <a:defRPr sz="4400">
                <a:solidFill>
                  <a:schemeClr val="tx2"/>
                </a:solidFill>
                <a:latin typeface="Arial" pitchFamily="-107" charset="0"/>
                <a:ea typeface="ＭＳ Ｐゴシック" pitchFamily="-107" charset="-128"/>
                <a:cs typeface="ＭＳ Ｐゴシック" pitchFamily="-107" charset="-128"/>
              </a:defRPr>
            </a:lvl2pPr>
            <a:lvl3pPr algn="ctr" eaLnBrk="0" hangingPunct="0">
              <a:defRPr sz="4400">
                <a:solidFill>
                  <a:schemeClr val="tx2"/>
                </a:solidFill>
                <a:latin typeface="Arial" pitchFamily="-107" charset="0"/>
                <a:ea typeface="ＭＳ Ｐゴシック" pitchFamily="-107" charset="-128"/>
                <a:cs typeface="ＭＳ Ｐゴシック" pitchFamily="-107" charset="-128"/>
              </a:defRPr>
            </a:lvl3pPr>
            <a:lvl4pPr algn="ctr" eaLnBrk="0" hangingPunct="0">
              <a:defRPr sz="4400">
                <a:solidFill>
                  <a:schemeClr val="tx2"/>
                </a:solidFill>
                <a:latin typeface="Arial" pitchFamily="-107" charset="0"/>
                <a:ea typeface="ＭＳ Ｐゴシック" pitchFamily="-107" charset="-128"/>
                <a:cs typeface="ＭＳ Ｐゴシック" pitchFamily="-107" charset="-128"/>
              </a:defRPr>
            </a:lvl4pPr>
            <a:lvl5pPr algn="ctr" eaLnBrk="0" hangingPunct="0">
              <a:defRPr sz="4400">
                <a:solidFill>
                  <a:schemeClr val="tx2"/>
                </a:solidFill>
                <a:latin typeface="Arial" pitchFamily="-107" charset="0"/>
                <a:ea typeface="ＭＳ Ｐゴシック" pitchFamily="-107" charset="-128"/>
                <a:cs typeface="ＭＳ Ｐゴシック" pitchFamily="-107" charset="-128"/>
              </a:defRPr>
            </a:lvl5pPr>
            <a:lvl6pPr marL="457200" algn="ctr" fontAlgn="base">
              <a:spcBef>
                <a:spcPct val="0"/>
              </a:spcBef>
              <a:spcAft>
                <a:spcPct val="0"/>
              </a:spcAft>
              <a:defRPr sz="4400">
                <a:solidFill>
                  <a:schemeClr val="tx2"/>
                </a:solidFill>
                <a:latin typeface="Arial" pitchFamily="-107" charset="0"/>
              </a:defRPr>
            </a:lvl6pPr>
            <a:lvl7pPr marL="914400" algn="ctr" fontAlgn="base">
              <a:spcBef>
                <a:spcPct val="0"/>
              </a:spcBef>
              <a:spcAft>
                <a:spcPct val="0"/>
              </a:spcAft>
              <a:defRPr sz="4400">
                <a:solidFill>
                  <a:schemeClr val="tx2"/>
                </a:solidFill>
                <a:latin typeface="Arial" pitchFamily="-107" charset="0"/>
              </a:defRPr>
            </a:lvl7pPr>
            <a:lvl8pPr marL="1371600" algn="ctr" fontAlgn="base">
              <a:spcBef>
                <a:spcPct val="0"/>
              </a:spcBef>
              <a:spcAft>
                <a:spcPct val="0"/>
              </a:spcAft>
              <a:defRPr sz="4400">
                <a:solidFill>
                  <a:schemeClr val="tx2"/>
                </a:solidFill>
                <a:latin typeface="Arial" pitchFamily="-107" charset="0"/>
              </a:defRPr>
            </a:lvl8pPr>
            <a:lvl9pPr marL="1828800" algn="ctr"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320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يعتقد معظم علماء الكتاب المقدس أن يوحنا</a:t>
            </a:r>
            <a:endParaRPr kumimoji="0" lang="ar-JO" altLang="zh-CN" sz="320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320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 سجل هذه الرسالة حوالي عام 90 م، </a:t>
            </a:r>
            <a:endParaRPr kumimoji="0" lang="ar-JO" altLang="zh-CN" sz="320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320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رغم أنه لا يوجد فيها ما يستبعد تاريخ</a:t>
            </a:r>
            <a:r>
              <a:rPr kumimoji="0" lang="ar-JO" altLang="zh-CN" sz="320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اً</a:t>
            </a:r>
            <a:r>
              <a:rPr kumimoji="0" lang="ar-SA" altLang="zh-CN" sz="320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 أقدم.</a:t>
            </a:r>
            <a:endParaRPr kumimoji="0" lang="ar-JO" altLang="zh-CN" sz="320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20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320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إذن، تم كتابتها في حوالي 85- 95 م. </a:t>
            </a:r>
            <a:endParaRPr kumimoji="0" lang="en-US" altLang="zh-CN" sz="320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89445" name="Text Box 7"/>
          <p:cNvSpPr txBox="1">
            <a:spLocks noChangeArrowheads="1"/>
          </p:cNvSpPr>
          <p:nvPr/>
        </p:nvSpPr>
        <p:spPr bwMode="auto">
          <a:xfrm>
            <a:off x="8413750" y="44450"/>
            <a:ext cx="698500" cy="461963"/>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defPPr>
              <a:defRPr lang="en-US"/>
            </a:defPPr>
            <a:lvl1pPr marL="0" marR="0" lvl="0" indent="0" algn="ctr" defTabSz="914400" eaLnBrk="0" latinLnBrk="0" hangingPunct="0">
              <a:lnSpc>
                <a:spcPct val="100000"/>
              </a:lnSpc>
              <a:buClrTx/>
              <a:buSzTx/>
              <a:buFontTx/>
              <a:buNone/>
              <a:tabLst/>
              <a:defRPr kumimoji="0" sz="3200" b="1" i="0" u="none" strike="noStrike" cap="none" spc="0" normalizeH="0" baseline="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defRPr>
            </a:lvl1pPr>
            <a:lvl2pPr algn="ctr" eaLnBrk="0" hangingPunct="0">
              <a:defRPr sz="4400">
                <a:solidFill>
                  <a:schemeClr val="tx2"/>
                </a:solidFill>
                <a:latin typeface="Arial" pitchFamily="-107" charset="0"/>
                <a:ea typeface="ＭＳ Ｐゴシック" pitchFamily="-107" charset="-128"/>
                <a:cs typeface="ＭＳ Ｐゴシック" pitchFamily="-107" charset="-128"/>
              </a:defRPr>
            </a:lvl2pPr>
            <a:lvl3pPr algn="ctr" eaLnBrk="0" hangingPunct="0">
              <a:defRPr sz="4400">
                <a:solidFill>
                  <a:schemeClr val="tx2"/>
                </a:solidFill>
                <a:latin typeface="Arial" pitchFamily="-107" charset="0"/>
                <a:ea typeface="ＭＳ Ｐゴシック" pitchFamily="-107" charset="-128"/>
                <a:cs typeface="ＭＳ Ｐゴシック" pitchFamily="-107" charset="-128"/>
              </a:defRPr>
            </a:lvl3pPr>
            <a:lvl4pPr algn="ctr" eaLnBrk="0" hangingPunct="0">
              <a:defRPr sz="4400">
                <a:solidFill>
                  <a:schemeClr val="tx2"/>
                </a:solidFill>
                <a:latin typeface="Arial" pitchFamily="-107" charset="0"/>
                <a:ea typeface="ＭＳ Ｐゴシック" pitchFamily="-107" charset="-128"/>
                <a:cs typeface="ＭＳ Ｐゴシック" pitchFamily="-107" charset="-128"/>
              </a:defRPr>
            </a:lvl4pPr>
            <a:lvl5pPr algn="ctr" eaLnBrk="0" hangingPunct="0">
              <a:defRPr sz="4400">
                <a:solidFill>
                  <a:schemeClr val="tx2"/>
                </a:solidFill>
                <a:latin typeface="Arial" pitchFamily="-107" charset="0"/>
                <a:ea typeface="ＭＳ Ｐゴシック" pitchFamily="-107" charset="-128"/>
                <a:cs typeface="ＭＳ Ｐゴシック" pitchFamily="-107" charset="-128"/>
              </a:defRPr>
            </a:lvl5pPr>
            <a:lvl6pPr marL="457200" algn="ctr" fontAlgn="base">
              <a:spcBef>
                <a:spcPct val="0"/>
              </a:spcBef>
              <a:spcAft>
                <a:spcPct val="0"/>
              </a:spcAft>
              <a:defRPr sz="4400">
                <a:solidFill>
                  <a:schemeClr val="tx2"/>
                </a:solidFill>
                <a:latin typeface="Arial" pitchFamily="-107" charset="0"/>
              </a:defRPr>
            </a:lvl6pPr>
            <a:lvl7pPr marL="914400" algn="ctr" fontAlgn="base">
              <a:spcBef>
                <a:spcPct val="0"/>
              </a:spcBef>
              <a:spcAft>
                <a:spcPct val="0"/>
              </a:spcAft>
              <a:defRPr sz="4400">
                <a:solidFill>
                  <a:schemeClr val="tx2"/>
                </a:solidFill>
                <a:latin typeface="Arial" pitchFamily="-107" charset="0"/>
              </a:defRPr>
            </a:lvl7pPr>
            <a:lvl8pPr marL="1371600" algn="ctr" fontAlgn="base">
              <a:spcBef>
                <a:spcPct val="0"/>
              </a:spcBef>
              <a:spcAft>
                <a:spcPct val="0"/>
              </a:spcAft>
              <a:defRPr sz="4400">
                <a:solidFill>
                  <a:schemeClr val="tx2"/>
                </a:solidFill>
                <a:latin typeface="Arial" pitchFamily="-107" charset="0"/>
              </a:defRPr>
            </a:lvl8pPr>
            <a:lvl9pPr marL="1828800" algn="ctr"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298</a:t>
            </a:r>
            <a:endParaRPr kumimoji="0" lang="en-US" sz="320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9986201"/>
      </p:ext>
    </p:extLst>
  </p:cSld>
  <p:clrMapOvr>
    <a:overrideClrMapping bg1="dk2" tx1="lt1" bg2="dk1"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AutoShape 2"/>
          <p:cNvSpPr>
            <a:spLocks noChangeArrowheads="1"/>
          </p:cNvSpPr>
          <p:nvPr/>
        </p:nvSpPr>
        <p:spPr bwMode="auto">
          <a:xfrm>
            <a:off x="457200" y="228600"/>
            <a:ext cx="8077200" cy="2514600"/>
          </a:xfrm>
          <a:prstGeom prst="downArrowCallout">
            <a:avLst>
              <a:gd name="adj1" fmla="val 80303"/>
              <a:gd name="adj2" fmla="val 80303"/>
              <a:gd name="adj3" fmla="val 16667"/>
              <a:gd name="adj4" fmla="val 66667"/>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32099" name="Rectangle 3"/>
          <p:cNvSpPr>
            <a:spLocks noGrp="1" noRot="1" noChangeArrowheads="1"/>
          </p:cNvSpPr>
          <p:nvPr>
            <p:ph type="title"/>
          </p:nvPr>
        </p:nvSpPr>
        <p:spPr>
          <a:xfrm>
            <a:off x="149225" y="152400"/>
            <a:ext cx="8540750" cy="1143000"/>
          </a:xfrm>
          <a:effectLst>
            <a:outerShdw blurRad="63500" dist="107763" dir="13500000" algn="ctr" rotWithShape="0">
              <a:srgbClr val="000000">
                <a:alpha val="74998"/>
              </a:srgbClr>
            </a:outerShdw>
          </a:effectLst>
        </p:spPr>
        <p:txBody>
          <a:bodyPr/>
          <a:lstStyle/>
          <a:p>
            <a:pPr eaLnBrk="1" hangingPunct="1">
              <a:defRPr/>
            </a:pPr>
            <a:r>
              <a:rPr lang="ar-SA" altLang="ja-JP" sz="3200" dirty="0">
                <a:latin typeface="Arial" panose="020B0604020202020204" pitchFamily="34" charset="0"/>
                <a:ea typeface="ＭＳ Ｐゴシック" charset="0"/>
                <a:cs typeface="Arial" panose="020B0604020202020204" pitchFamily="34" charset="0"/>
              </a:rPr>
              <a:t>الأفكار الغنو</a:t>
            </a:r>
            <a:r>
              <a:rPr lang="ar-JO" altLang="ja-JP" sz="3200" dirty="0">
                <a:latin typeface="Arial" panose="020B0604020202020204" pitchFamily="34" charset="0"/>
                <a:ea typeface="ＭＳ Ｐゴシック" charset="0"/>
                <a:cs typeface="Arial" panose="020B0604020202020204" pitchFamily="34" charset="0"/>
              </a:rPr>
              <a:t>سي</a:t>
            </a:r>
            <a:r>
              <a:rPr lang="ar-SA" altLang="ja-JP" sz="3200" dirty="0">
                <a:latin typeface="Arial" panose="020B0604020202020204" pitchFamily="34" charset="0"/>
                <a:ea typeface="ＭＳ Ｐゴシック" charset="0"/>
                <a:cs typeface="Arial" panose="020B0604020202020204" pitchFamily="34" charset="0"/>
              </a:rPr>
              <a:t>ة </a:t>
            </a:r>
            <a:r>
              <a:rPr lang="ar-JO" altLang="ja-JP" sz="3200" dirty="0">
                <a:latin typeface="Arial" panose="020B0604020202020204" pitchFamily="34" charset="0"/>
                <a:ea typeface="ＭＳ Ｐゴシック" charset="0"/>
                <a:cs typeface="Arial" panose="020B0604020202020204" pitchFamily="34" charset="0"/>
              </a:rPr>
              <a:t>أو </a:t>
            </a:r>
            <a:r>
              <a:rPr lang="ar-SA" altLang="ja-JP" sz="3200" dirty="0">
                <a:latin typeface="Arial" panose="020B0604020202020204" pitchFamily="34" charset="0"/>
                <a:ea typeface="ＭＳ Ｐゴシック" charset="0"/>
                <a:cs typeface="Arial" panose="020B0604020202020204" pitchFamily="34" charset="0"/>
              </a:rPr>
              <a:t>المعرفة السرية</a:t>
            </a:r>
            <a:endParaRPr lang="en-US" sz="4000" dirty="0">
              <a:latin typeface="Arial" panose="020B0604020202020204" pitchFamily="34" charset="0"/>
              <a:ea typeface="ＭＳ Ｐゴシック" charset="0"/>
              <a:cs typeface="Arial" panose="020B0604020202020204" pitchFamily="34" charset="0"/>
            </a:endParaRPr>
          </a:p>
        </p:txBody>
      </p:sp>
      <p:sp>
        <p:nvSpPr>
          <p:cNvPr id="132101" name="Text Box 5"/>
          <p:cNvSpPr txBox="1">
            <a:spLocks noChangeArrowheads="1"/>
          </p:cNvSpPr>
          <p:nvPr/>
        </p:nvSpPr>
        <p:spPr bwMode="auto">
          <a:xfrm>
            <a:off x="468313" y="1066800"/>
            <a:ext cx="8064500" cy="579438"/>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ثنان منها معنونان في رسائل يوحنا 1- 3</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2103" name="Text Box 7"/>
          <p:cNvSpPr txBox="1">
            <a:spLocks noChangeArrowheads="1"/>
          </p:cNvSpPr>
          <p:nvPr/>
        </p:nvSpPr>
        <p:spPr bwMode="auto">
          <a:xfrm>
            <a:off x="8229600" y="0"/>
            <a:ext cx="914400"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291-292</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2104" name="Rectangle 8"/>
          <p:cNvSpPr>
            <a:spLocks noRot="1" noChangeArrowheads="1"/>
          </p:cNvSpPr>
          <p:nvPr/>
        </p:nvSpPr>
        <p:spPr bwMode="auto">
          <a:xfrm>
            <a:off x="0" y="2895600"/>
            <a:ext cx="4139952" cy="39624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الغنوصيّة الدوسيتية</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من </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2400" b="1"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dokeo</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يبدو</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(بدا المسيح وكأنه إنسان فقط)</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المادة شر</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المادية المستهلكة</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أنكرت إنسانية المسيح</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لمس يسوع (1: 1)</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تقود إلى الزهد</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تعظيم الفجور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2106" name="Rectangle 10"/>
          <p:cNvSpPr>
            <a:spLocks noRot="1" noChangeArrowheads="1"/>
          </p:cNvSpPr>
          <p:nvPr/>
        </p:nvSpPr>
        <p:spPr bwMode="auto">
          <a:xfrm>
            <a:off x="4211960" y="2895600"/>
            <a:ext cx="4824536" cy="3962400"/>
          </a:xfrm>
          <a:prstGeom prst="rect">
            <a:avLst/>
          </a:prstGeom>
          <a:solidFill>
            <a:srgbClr val="C70045"/>
          </a:solidFill>
          <a:ln w="9525">
            <a:noFill/>
            <a:miter lim="800000"/>
            <a:headEnd/>
            <a:tailEnd/>
          </a:ln>
          <a:effectLst/>
        </p:spPr>
        <p:txBody>
          <a:bodyPr/>
          <a:lstStyle/>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والغنو</a:t>
            </a: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سي</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ة السيرنثية</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من </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سيرنثيوس</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مؤسسها في آسيا (بدا المسيح وكأنه الله فقط)</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المادة خير</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المعرفة السامية (المعرفة الروحية </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gnosis</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أنكرت ألوهية المسيح </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الماء والدم (5: 6)</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تقود إلى التباهي</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تعظيم التعليم</a:t>
            </a:r>
          </a:p>
        </p:txBody>
      </p:sp>
    </p:spTree>
    <p:extLst>
      <p:ext uri="{BB962C8B-B14F-4D97-AF65-F5344CB8AC3E}">
        <p14:creationId xmlns:p14="http://schemas.microsoft.com/office/powerpoint/2010/main" val="40850924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3" descr="7 Churches Blank.jpg"/>
          <p:cNvPicPr>
            <a:picLocks noChangeAspect="1"/>
          </p:cNvPicPr>
          <p:nvPr/>
        </p:nvPicPr>
        <p:blipFill>
          <a:blip r:embed="rId3">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042988" y="5013325"/>
            <a:ext cx="1887537"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أفسس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لاودكية</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1" name="TextBox 10"/>
          <p:cNvSpPr txBox="1"/>
          <p:nvPr/>
        </p:nvSpPr>
        <p:spPr>
          <a:xfrm>
            <a:off x="3621088" y="4479925"/>
            <a:ext cx="2390775"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فيلادلفيا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2987675" y="3644900"/>
            <a:ext cx="1671638"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ساردس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Box 12"/>
          <p:cNvSpPr txBox="1"/>
          <p:nvPr/>
        </p:nvSpPr>
        <p:spPr>
          <a:xfrm>
            <a:off x="2268538" y="2565400"/>
            <a:ext cx="1885950"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ثياتيرا </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827088" y="3933825"/>
            <a:ext cx="1887537" cy="460375"/>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سميرنا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Box 14"/>
          <p:cNvSpPr txBox="1"/>
          <p:nvPr/>
        </p:nvSpPr>
        <p:spPr>
          <a:xfrm>
            <a:off x="5795963" y="5805488"/>
            <a:ext cx="1887537" cy="461962"/>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كولوسي</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91497" name="Oval 40"/>
          <p:cNvSpPr>
            <a:spLocks noChangeArrowheads="1"/>
          </p:cNvSpPr>
          <p:nvPr/>
        </p:nvSpPr>
        <p:spPr bwMode="auto">
          <a:xfrm>
            <a:off x="7121525" y="5661025"/>
            <a:ext cx="215900" cy="215900"/>
          </a:xfrm>
          <a:prstGeom prst="ellipse">
            <a:avLst/>
          </a:prstGeom>
          <a:solidFill>
            <a:schemeClr val="accent3"/>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 name="Diamond 16"/>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 name="Diamond 17"/>
          <p:cNvSpPr>
            <a:spLocks noChangeArrowheads="1"/>
          </p:cNvSpPr>
          <p:nvPr/>
        </p:nvSpPr>
        <p:spPr bwMode="auto">
          <a:xfrm>
            <a:off x="2843213" y="5084763"/>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 name="Diamond 18"/>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 name="Diamond 19"/>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 name="Diamond 20"/>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 name="Diamond 21"/>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 name="Diamond 22"/>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1505" name="Rectangle 4"/>
          <p:cNvSpPr>
            <a:spLocks noGrp="1" noChangeArrowheads="1"/>
          </p:cNvSpPr>
          <p:nvPr>
            <p:ph type="title" idx="4294967295"/>
          </p:nvPr>
        </p:nvSpPr>
        <p:spPr>
          <a:xfrm>
            <a:off x="-36513" y="-26988"/>
            <a:ext cx="4679951" cy="863601"/>
          </a:xfrm>
          <a:solidFill>
            <a:srgbClr val="000000"/>
          </a:solidFill>
        </p:spPr>
        <p:txBody>
          <a:bodyPr/>
          <a:lstStyle/>
          <a:p>
            <a:pPr algn="ct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الوجهة الأصلية</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91506" name="Text Box 8"/>
          <p:cNvSpPr txBox="1">
            <a:spLocks noChangeArrowheads="1"/>
          </p:cNvSpPr>
          <p:nvPr/>
        </p:nvSpPr>
        <p:spPr bwMode="auto">
          <a:xfrm>
            <a:off x="7810373" y="92075"/>
            <a:ext cx="130676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298-299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191507" name="Picture 10" descr="wealthy man"/>
          <p:cNvPicPr>
            <a:picLocks noChangeAspect="1" noChangeArrowheads="1"/>
          </p:cNvPicPr>
          <p:nvPr/>
        </p:nvPicPr>
        <p:blipFill>
          <a:blip r:embed="rId4">
            <a:extLst>
              <a:ext uri="{28A0092B-C50C-407E-A947-70E740481C1C}">
                <a14:useLocalDpi xmlns:a14="http://schemas.microsoft.com/office/drawing/2010/main" val="0"/>
              </a:ext>
            </a:extLst>
          </a:blip>
          <a:srcRect r="70631" b="6984"/>
          <a:stretch>
            <a:fillRect/>
          </a:stretch>
        </p:blipFill>
        <p:spPr bwMode="auto">
          <a:xfrm>
            <a:off x="7945438" y="692150"/>
            <a:ext cx="1235075" cy="616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7" name="Text Box 9"/>
          <p:cNvSpPr txBox="1">
            <a:spLocks noChangeArrowheads="1"/>
          </p:cNvSpPr>
          <p:nvPr/>
        </p:nvSpPr>
        <p:spPr bwMode="auto">
          <a:xfrm>
            <a:off x="5204482" y="2205038"/>
            <a:ext cx="2786340" cy="1077218"/>
          </a:xfrm>
          <a:prstGeom prst="rect">
            <a:avLst/>
          </a:prstGeom>
          <a:solidFill>
            <a:schemeClr val="tx1"/>
          </a:solidFill>
          <a:ln w="12700" cap="sq">
            <a:solidFill>
              <a:schemeClr val="bg1"/>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إلى كيرية المختارة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وإلى أولادها</a:t>
            </a:r>
            <a:r>
              <a:rPr kumimoji="0" lang="ar-JO" altLang="ja-JP"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(عدد 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891" name="Line 3"/>
          <p:cNvSpPr>
            <a:spLocks noChangeShapeType="1"/>
          </p:cNvSpPr>
          <p:nvPr/>
        </p:nvSpPr>
        <p:spPr bwMode="auto">
          <a:xfrm flipV="1">
            <a:off x="3059113" y="3284538"/>
            <a:ext cx="3168650" cy="187325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30200" dist="469900" dir="2700000" algn="tl" rotWithShape="0">
                  <a:srgbClr val="000000">
                    <a:alpha val="43000"/>
                  </a:srgbClr>
                </a:outerShdw>
              </a:effectLst>
              <a:uLnTx/>
              <a:uFillTx/>
              <a:latin typeface="Times New Roman" charset="0"/>
              <a:ea typeface="ＭＳ Ｐゴシック" charset="0"/>
            </a:endParaRPr>
          </a:p>
        </p:txBody>
      </p:sp>
      <p:sp>
        <p:nvSpPr>
          <p:cNvPr id="24" name="TextBox 23"/>
          <p:cNvSpPr txBox="1"/>
          <p:nvPr/>
        </p:nvSpPr>
        <p:spPr>
          <a:xfrm>
            <a:off x="900113" y="1916113"/>
            <a:ext cx="1885950" cy="461962"/>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برغامس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20400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nodeType="afterGroup">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animBg="1"/>
      <p:bldP spid="18" grpId="0" animBg="1"/>
      <p:bldP spid="19" grpId="0" animBg="1"/>
      <p:bldP spid="20" grpId="0" animBg="1"/>
      <p:bldP spid="21" grpId="0" animBg="1"/>
      <p:bldP spid="22" grpId="0" animBg="1"/>
      <p:bldP spid="23" grpId="0" animBg="1"/>
      <p:bldP spid="27657" grpId="0" animBg="1" autoUpdateAnimBg="0"/>
      <p:bldP spid="24"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idx="4294967295"/>
          </p:nvPr>
        </p:nvSpPr>
        <p:spPr>
          <a:xfrm>
            <a:off x="2209800" y="152400"/>
            <a:ext cx="4648200" cy="1143000"/>
          </a:xfrm>
          <a:solidFill>
            <a:schemeClr val="bg1"/>
          </a:solidFill>
        </p:spPr>
        <p:txBody>
          <a:bodyPr/>
          <a:lstStyle/>
          <a:p>
            <a:pPr algn="ct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من هي السيدة المختارة</a:t>
            </a:r>
            <a:br>
              <a:rPr lang="ar-JO" sz="2800" b="1" dirty="0">
                <a:solidFill>
                  <a:srgbClr val="FFFFFF"/>
                </a:solidFill>
                <a:latin typeface="Arial" panose="020B0604020202020204" pitchFamily="34" charset="0"/>
                <a:ea typeface="ＭＳ Ｐゴシック" charset="0"/>
                <a:cs typeface="Arial" panose="020B0604020202020204" pitchFamily="34" charset="0"/>
              </a:rPr>
            </a:br>
            <a:r>
              <a:rPr lang="ar-JO" sz="2800" b="1" dirty="0">
                <a:solidFill>
                  <a:srgbClr val="FFFFFF"/>
                </a:solidFill>
                <a:latin typeface="Arial" panose="020B0604020202020204" pitchFamily="34" charset="0"/>
                <a:ea typeface="ＭＳ Ｐゴシック" charset="0"/>
                <a:cs typeface="Arial" panose="020B0604020202020204" pitchFamily="34" charset="0"/>
              </a:rPr>
              <a:t> وأولادها؟</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93539" name="Text Box 3"/>
          <p:cNvSpPr txBox="1">
            <a:spLocks noChangeArrowheads="1"/>
          </p:cNvSpPr>
          <p:nvPr/>
        </p:nvSpPr>
        <p:spPr bwMode="auto">
          <a:xfrm>
            <a:off x="7721380" y="115888"/>
            <a:ext cx="1326004"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298-299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391" name="Text Box 7"/>
          <p:cNvSpPr txBox="1">
            <a:spLocks noChangeArrowheads="1"/>
          </p:cNvSpPr>
          <p:nvPr/>
        </p:nvSpPr>
        <p:spPr bwMode="auto">
          <a:xfrm>
            <a:off x="1309191" y="1484313"/>
            <a:ext cx="6647185" cy="3539430"/>
          </a:xfrm>
          <a:prstGeom prst="rect">
            <a:avLst/>
          </a:prstGeom>
          <a:gradFill rotWithShape="1">
            <a:gsLst>
              <a:gs pos="0">
                <a:srgbClr val="800080"/>
              </a:gs>
              <a:gs pos="100000">
                <a:srgbClr val="3B003B"/>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1" eaLnBrk="1" fontAlgn="base" latinLnBrk="0" hangingPunct="1">
              <a:lnSpc>
                <a:spcPct val="100000"/>
              </a:lnSpc>
              <a:spcBef>
                <a:spcPct val="0"/>
              </a:spcBef>
              <a:spcAft>
                <a:spcPct val="0"/>
              </a:spcAft>
              <a:buClrTx/>
              <a:buSzTx/>
              <a:buFont typeface="Wingdings" charset="0"/>
              <a:buChar char="Ø"/>
              <a:tabLst/>
              <a:defRPr/>
            </a:pPr>
            <a:r>
              <a:rPr kumimoji="0" lang="ar-JO"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شخصية من </a:t>
            </a:r>
            <a:r>
              <a:rPr kumimoji="0" lang="ar-JO" altLang="zh-CN"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الكنيسة</a:t>
            </a:r>
            <a:r>
              <a:rPr kumimoji="0" lang="ar-JO"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 المحلية؟</a:t>
            </a:r>
            <a:endParaRPr kumimoji="0" lang="en-US"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endParaRPr>
          </a:p>
          <a:p>
            <a:pPr marL="457200" marR="0" lvl="0" indent="-457200" algn="r" defTabSz="914400" rtl="1" eaLnBrk="1" fontAlgn="base" latinLnBrk="0" hangingPunct="1">
              <a:lnSpc>
                <a:spcPct val="100000"/>
              </a:lnSpc>
              <a:spcBef>
                <a:spcPct val="0"/>
              </a:spcBef>
              <a:spcAft>
                <a:spcPct val="0"/>
              </a:spcAft>
              <a:buClrTx/>
              <a:buSzTx/>
              <a:buFont typeface="Wingdings" charset="0"/>
              <a:buChar char="Ø"/>
              <a:tabLst/>
              <a:defRPr/>
            </a:pPr>
            <a:r>
              <a:rPr kumimoji="0" lang="ar-JO"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السيدة </a:t>
            </a:r>
            <a:r>
              <a:rPr kumimoji="0" lang="ar-JO" altLang="zh-CN"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مريم العذراء</a:t>
            </a:r>
            <a:r>
              <a:rPr kumimoji="0" lang="ar-JO"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a:t>
            </a:r>
            <a:endParaRPr kumimoji="0" lang="en-US"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endParaRPr>
          </a:p>
          <a:p>
            <a:pPr marL="457200" marR="0" lvl="0" indent="-457200" algn="r" defTabSz="914400" rtl="1" eaLnBrk="1" fontAlgn="base" latinLnBrk="0" hangingPunct="1">
              <a:lnSpc>
                <a:spcPct val="100000"/>
              </a:lnSpc>
              <a:spcBef>
                <a:spcPct val="0"/>
              </a:spcBef>
              <a:spcAft>
                <a:spcPct val="0"/>
              </a:spcAft>
              <a:buClrTx/>
              <a:buSzTx/>
              <a:buFont typeface="Wingdings" charset="0"/>
              <a:buChar char="Ø"/>
              <a:tabLst/>
              <a:defRPr/>
            </a:pPr>
            <a:endParaRPr kumimoji="0" lang="en-US"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endParaRPr>
          </a:p>
          <a:p>
            <a:pPr marL="457200" marR="0" lvl="0" indent="-457200" algn="r" defTabSz="914400" rtl="1" eaLnBrk="1" fontAlgn="base" latinLnBrk="0" hangingPunct="1">
              <a:lnSpc>
                <a:spcPct val="100000"/>
              </a:lnSpc>
              <a:spcBef>
                <a:spcPct val="0"/>
              </a:spcBef>
              <a:spcAft>
                <a:spcPct val="0"/>
              </a:spcAft>
              <a:buClrTx/>
              <a:buSzTx/>
              <a:buFont typeface="Wingdings" charset="0"/>
              <a:buChar char="Ø"/>
              <a:tabLst/>
              <a:defRPr/>
            </a:pPr>
            <a:r>
              <a:rPr kumimoji="0" lang="ar-SA" altLang="zh-CN"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امرأة</a:t>
            </a:r>
            <a:r>
              <a:rPr kumimoji="0" lang="ar-SA"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 مجهولة الهوية وأطفالها</a:t>
            </a:r>
            <a:endParaRPr kumimoji="0" lang="ar-JO"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 </a:t>
            </a:r>
            <a:r>
              <a:rPr kumimoji="0" lang="ar-JO"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   </a:t>
            </a:r>
            <a:r>
              <a:rPr kumimoji="0" lang="ar-SA"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فتحوا منزلهم لخدمات الكنيسة</a:t>
            </a:r>
            <a:endParaRPr kumimoji="0" lang="ar-JO"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 </a:t>
            </a:r>
            <a:r>
              <a:rPr kumimoji="0" lang="ar-JO"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   </a:t>
            </a:r>
            <a:r>
              <a:rPr kumimoji="0" lang="ar-SA"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وإضافة الوعاظ </a:t>
            </a:r>
            <a:endParaRPr kumimoji="0" lang="ar-JO"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    </a:t>
            </a:r>
            <a:r>
              <a:rPr kumimoji="0" lang="ar-SA"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المتجولين </a:t>
            </a:r>
            <a:endParaRPr kumimoji="0" lang="en-US"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endParaRPr>
          </a:p>
        </p:txBody>
      </p:sp>
      <p:pic>
        <p:nvPicPr>
          <p:cNvPr id="2" name="Picture 1" descr="check box.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733800" y="4070549"/>
            <a:ext cx="1600200" cy="158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 descr="wealthy m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45438" y="692150"/>
            <a:ext cx="1235075" cy="616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4990898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391">
                                            <p:txEl>
                                              <p:pRg st="0" end="0"/>
                                            </p:txEl>
                                          </p:spTgt>
                                        </p:tgtEl>
                                        <p:attrNameLst>
                                          <p:attrName>style.visibility</p:attrName>
                                        </p:attrNameLst>
                                      </p:cBhvr>
                                      <p:to>
                                        <p:strVal val="visible"/>
                                      </p:to>
                                    </p:set>
                                    <p:anim calcmode="lin" valueType="num">
                                      <p:cBhvr additive="base">
                                        <p:cTn id="7" dur="500" fill="hold"/>
                                        <p:tgtEl>
                                          <p:spTgt spid="1639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63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6391">
                                            <p:txEl>
                                              <p:pRg st="1" end="1"/>
                                            </p:txEl>
                                          </p:spTgt>
                                        </p:tgtEl>
                                        <p:attrNameLst>
                                          <p:attrName>style.visibility</p:attrName>
                                        </p:attrNameLst>
                                      </p:cBhvr>
                                      <p:to>
                                        <p:strVal val="visible"/>
                                      </p:to>
                                    </p:set>
                                    <p:anim calcmode="lin" valueType="num">
                                      <p:cBhvr additive="base">
                                        <p:cTn id="13" dur="500" fill="hold"/>
                                        <p:tgtEl>
                                          <p:spTgt spid="1639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63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6391">
                                            <p:txEl>
                                              <p:pRg st="3" end="3"/>
                                            </p:txEl>
                                          </p:spTgt>
                                        </p:tgtEl>
                                        <p:attrNameLst>
                                          <p:attrName>style.visibility</p:attrName>
                                        </p:attrNameLst>
                                      </p:cBhvr>
                                      <p:to>
                                        <p:strVal val="visible"/>
                                      </p:to>
                                    </p:set>
                                    <p:anim calcmode="lin" valueType="num">
                                      <p:cBhvr additive="base">
                                        <p:cTn id="19" dur="500" fill="hold"/>
                                        <p:tgtEl>
                                          <p:spTgt spid="16391">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6391">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6391">
                                            <p:txEl>
                                              <p:pRg st="4" end="4"/>
                                            </p:txEl>
                                          </p:spTgt>
                                        </p:tgtEl>
                                        <p:attrNameLst>
                                          <p:attrName>style.visibility</p:attrName>
                                        </p:attrNameLst>
                                      </p:cBhvr>
                                      <p:to>
                                        <p:strVal val="visible"/>
                                      </p:to>
                                    </p:set>
                                    <p:anim calcmode="lin" valueType="num">
                                      <p:cBhvr additive="base">
                                        <p:cTn id="23" dur="500" fill="hold"/>
                                        <p:tgtEl>
                                          <p:spTgt spid="16391">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6391">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6391">
                                            <p:txEl>
                                              <p:pRg st="5" end="5"/>
                                            </p:txEl>
                                          </p:spTgt>
                                        </p:tgtEl>
                                        <p:attrNameLst>
                                          <p:attrName>style.visibility</p:attrName>
                                        </p:attrNameLst>
                                      </p:cBhvr>
                                      <p:to>
                                        <p:strVal val="visible"/>
                                      </p:to>
                                    </p:set>
                                    <p:anim calcmode="lin" valueType="num">
                                      <p:cBhvr additive="base">
                                        <p:cTn id="27" dur="500" fill="hold"/>
                                        <p:tgtEl>
                                          <p:spTgt spid="16391">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6391">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6391">
                                            <p:txEl>
                                              <p:pRg st="6" end="6"/>
                                            </p:txEl>
                                          </p:spTgt>
                                        </p:tgtEl>
                                        <p:attrNameLst>
                                          <p:attrName>style.visibility</p:attrName>
                                        </p:attrNameLst>
                                      </p:cBhvr>
                                      <p:to>
                                        <p:strVal val="visible"/>
                                      </p:to>
                                    </p:set>
                                    <p:anim calcmode="lin" valueType="num">
                                      <p:cBhvr additive="base">
                                        <p:cTn id="31" dur="500" fill="hold"/>
                                        <p:tgtEl>
                                          <p:spTgt spid="16391">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639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80">
                                          <p:stCondLst>
                                            <p:cond delay="0"/>
                                          </p:stCondLst>
                                        </p:cTn>
                                        <p:tgtEl>
                                          <p:spTgt spid="2"/>
                                        </p:tgtEl>
                                      </p:cBhvr>
                                    </p:animEffect>
                                    <p:anim calcmode="lin" valueType="num">
                                      <p:cBhvr>
                                        <p:cTn id="3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3" dur="26">
                                          <p:stCondLst>
                                            <p:cond delay="650"/>
                                          </p:stCondLst>
                                        </p:cTn>
                                        <p:tgtEl>
                                          <p:spTgt spid="2"/>
                                        </p:tgtEl>
                                      </p:cBhvr>
                                      <p:to x="100000" y="60000"/>
                                    </p:animScale>
                                    <p:animScale>
                                      <p:cBhvr>
                                        <p:cTn id="44" dur="166" decel="50000">
                                          <p:stCondLst>
                                            <p:cond delay="676"/>
                                          </p:stCondLst>
                                        </p:cTn>
                                        <p:tgtEl>
                                          <p:spTgt spid="2"/>
                                        </p:tgtEl>
                                      </p:cBhvr>
                                      <p:to x="100000" y="100000"/>
                                    </p:animScale>
                                    <p:animScale>
                                      <p:cBhvr>
                                        <p:cTn id="45" dur="26">
                                          <p:stCondLst>
                                            <p:cond delay="1312"/>
                                          </p:stCondLst>
                                        </p:cTn>
                                        <p:tgtEl>
                                          <p:spTgt spid="2"/>
                                        </p:tgtEl>
                                      </p:cBhvr>
                                      <p:to x="100000" y="80000"/>
                                    </p:animScale>
                                    <p:animScale>
                                      <p:cBhvr>
                                        <p:cTn id="46" dur="166" decel="50000">
                                          <p:stCondLst>
                                            <p:cond delay="1338"/>
                                          </p:stCondLst>
                                        </p:cTn>
                                        <p:tgtEl>
                                          <p:spTgt spid="2"/>
                                        </p:tgtEl>
                                      </p:cBhvr>
                                      <p:to x="100000" y="100000"/>
                                    </p:animScale>
                                    <p:animScale>
                                      <p:cBhvr>
                                        <p:cTn id="47" dur="26">
                                          <p:stCondLst>
                                            <p:cond delay="1642"/>
                                          </p:stCondLst>
                                        </p:cTn>
                                        <p:tgtEl>
                                          <p:spTgt spid="2"/>
                                        </p:tgtEl>
                                      </p:cBhvr>
                                      <p:to x="100000" y="90000"/>
                                    </p:animScale>
                                    <p:animScale>
                                      <p:cBhvr>
                                        <p:cTn id="48" dur="166" decel="50000">
                                          <p:stCondLst>
                                            <p:cond delay="1668"/>
                                          </p:stCondLst>
                                        </p:cTn>
                                        <p:tgtEl>
                                          <p:spTgt spid="2"/>
                                        </p:tgtEl>
                                      </p:cBhvr>
                                      <p:to x="100000" y="100000"/>
                                    </p:animScale>
                                    <p:animScale>
                                      <p:cBhvr>
                                        <p:cTn id="49" dur="26">
                                          <p:stCondLst>
                                            <p:cond delay="1808"/>
                                          </p:stCondLst>
                                        </p:cTn>
                                        <p:tgtEl>
                                          <p:spTgt spid="2"/>
                                        </p:tgtEl>
                                      </p:cBhvr>
                                      <p:to x="100000" y="95000"/>
                                    </p:animScale>
                                    <p:animScale>
                                      <p:cBhvr>
                                        <p:cTn id="5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320" name="Text Box 8"/>
          <p:cNvSpPr txBox="1">
            <a:spLocks noChangeArrowheads="1"/>
          </p:cNvSpPr>
          <p:nvPr/>
        </p:nvSpPr>
        <p:spPr bwMode="auto">
          <a:xfrm>
            <a:off x="2987675" y="1052513"/>
            <a:ext cx="6121400"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قبل أن يكتمل العهد الجديد</a:t>
            </a:r>
            <a:endParaRPr kumimoji="0" lang="ar-JO"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وينتشر بين المؤمنين الأوائل،</a:t>
            </a:r>
            <a:endParaRPr kumimoji="0" lang="ar-JO"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اعتمدت الكنيسة على الوعاظ</a:t>
            </a:r>
            <a:endParaRPr kumimoji="0" lang="ar-JO"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والمعلمين المتجولين</a:t>
            </a:r>
            <a:endParaRPr kumimoji="0" lang="ar-JO"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من أجل الحق. </a:t>
            </a:r>
            <a:endParaRPr kumimoji="0" lang="en-US"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95587" name="Text Box 3"/>
          <p:cNvSpPr txBox="1">
            <a:spLocks noChangeArrowheads="1"/>
          </p:cNvSpPr>
          <p:nvPr/>
        </p:nvSpPr>
        <p:spPr bwMode="auto">
          <a:xfrm>
            <a:off x="8382406"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299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2" name="Picture 1" descr="2 john christ-in-the-house-of-mar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92696"/>
            <a:ext cx="2961077" cy="345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 Box 8"/>
          <p:cNvSpPr txBox="1">
            <a:spLocks noChangeArrowheads="1"/>
          </p:cNvSpPr>
          <p:nvPr/>
        </p:nvSpPr>
        <p:spPr bwMode="auto">
          <a:xfrm>
            <a:off x="323528" y="5036983"/>
            <a:ext cx="86106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ولأن النُزل كانت قليلة وغير آمنة،</a:t>
            </a:r>
            <a:endParaRPr kumimoji="0" lang="ar-JO"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فقد بقي هؤلاء المعلمون مع المسيحيين. </a:t>
            </a:r>
            <a:endParaRPr kumimoji="0" lang="en-US"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95590"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المناسبة</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3863842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320">
                                            <p:txEl>
                                              <p:pRg st="0" end="0"/>
                                            </p:txEl>
                                          </p:spTgt>
                                        </p:tgtEl>
                                        <p:attrNameLst>
                                          <p:attrName>style.visibility</p:attrName>
                                        </p:attrNameLst>
                                      </p:cBhvr>
                                      <p:to>
                                        <p:strVal val="visible"/>
                                      </p:to>
                                    </p:set>
                                    <p:anim calcmode="lin" valueType="num">
                                      <p:cBhvr additive="base">
                                        <p:cTn id="7" dur="500" fill="hold"/>
                                        <p:tgtEl>
                                          <p:spTgt spid="133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20">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3320">
                                            <p:txEl>
                                              <p:pRg st="1" end="1"/>
                                            </p:txEl>
                                          </p:spTgt>
                                        </p:tgtEl>
                                        <p:attrNameLst>
                                          <p:attrName>style.visibility</p:attrName>
                                        </p:attrNameLst>
                                      </p:cBhvr>
                                      <p:to>
                                        <p:strVal val="visible"/>
                                      </p:to>
                                    </p:set>
                                    <p:anim calcmode="lin" valueType="num">
                                      <p:cBhvr additive="base">
                                        <p:cTn id="11" dur="500" fill="hold"/>
                                        <p:tgtEl>
                                          <p:spTgt spid="1332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320">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320">
                                            <p:txEl>
                                              <p:pRg st="2" end="2"/>
                                            </p:txEl>
                                          </p:spTgt>
                                        </p:tgtEl>
                                        <p:attrNameLst>
                                          <p:attrName>style.visibility</p:attrName>
                                        </p:attrNameLst>
                                      </p:cBhvr>
                                      <p:to>
                                        <p:strVal val="visible"/>
                                      </p:to>
                                    </p:set>
                                    <p:anim calcmode="lin" valueType="num">
                                      <p:cBhvr additive="base">
                                        <p:cTn id="15" dur="500" fill="hold"/>
                                        <p:tgtEl>
                                          <p:spTgt spid="1332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320">
                                            <p:txEl>
                                              <p:pRg st="2" end="2"/>
                                            </p:tx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3320">
                                            <p:txEl>
                                              <p:pRg st="3" end="3"/>
                                            </p:txEl>
                                          </p:spTgt>
                                        </p:tgtEl>
                                        <p:attrNameLst>
                                          <p:attrName>style.visibility</p:attrName>
                                        </p:attrNameLst>
                                      </p:cBhvr>
                                      <p:to>
                                        <p:strVal val="visible"/>
                                      </p:to>
                                    </p:set>
                                    <p:anim calcmode="lin" valueType="num">
                                      <p:cBhvr additive="base">
                                        <p:cTn id="19" dur="500" fill="hold"/>
                                        <p:tgtEl>
                                          <p:spTgt spid="1332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20">
                                            <p:txEl>
                                              <p:pRg st="3" end="3"/>
                                            </p:txEl>
                                          </p:spTgt>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3320">
                                            <p:txEl>
                                              <p:pRg st="4" end="4"/>
                                            </p:txEl>
                                          </p:spTgt>
                                        </p:tgtEl>
                                        <p:attrNameLst>
                                          <p:attrName>style.visibility</p:attrName>
                                        </p:attrNameLst>
                                      </p:cBhvr>
                                      <p:to>
                                        <p:strVal val="visible"/>
                                      </p:to>
                                    </p:set>
                                    <p:anim calcmode="lin" valueType="num">
                                      <p:cBhvr additive="base">
                                        <p:cTn id="23" dur="500" fill="hold"/>
                                        <p:tgtEl>
                                          <p:spTgt spid="13320">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320">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base">
                                        <p:cTn id="2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0" end="0"/>
                                            </p:txEl>
                                          </p:spTgt>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 calcmode="lin" valueType="num">
                                      <p:cBhvr additive="base">
                                        <p:cTn id="3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uiExpand="1" build="p" autoUpdateAnimBg="0"/>
      <p:bldP spid="7" grpId="0" uiExpand="1"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320" name="Text Box 8"/>
          <p:cNvSpPr txBox="1">
            <a:spLocks noChangeArrowheads="1"/>
          </p:cNvSpPr>
          <p:nvPr/>
        </p:nvSpPr>
        <p:spPr bwMode="auto">
          <a:xfrm>
            <a:off x="2987675" y="1052513"/>
            <a:ext cx="6121400"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تساءل العديد من المضيفين، أي المعلمين يجب أن</a:t>
            </a:r>
            <a:endParaRPr kumimoji="0" lang="ar-JO"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أرحب بهم في  منزلي؟</a:t>
            </a:r>
            <a:endParaRPr kumimoji="0" lang="en-US"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95587" name="Text Box 3"/>
          <p:cNvSpPr txBox="1">
            <a:spLocks noChangeArrowheads="1"/>
          </p:cNvSpPr>
          <p:nvPr/>
        </p:nvSpPr>
        <p:spPr bwMode="auto">
          <a:xfrm>
            <a:off x="8382406"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299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2" name="Picture 1" descr="2 john christ-in-the-house-of-mar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92696"/>
            <a:ext cx="2961077" cy="345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 Box 8"/>
          <p:cNvSpPr txBox="1">
            <a:spLocks noChangeArrowheads="1"/>
          </p:cNvSpPr>
          <p:nvPr/>
        </p:nvSpPr>
        <p:spPr bwMode="auto">
          <a:xfrm>
            <a:off x="395536" y="4509120"/>
            <a:ext cx="86106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يأمر يوحنا المرأة المضيفة</a:t>
            </a:r>
            <a:endParaRPr kumimoji="0" lang="ar-JO"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أن تضع حدود</a:t>
            </a:r>
            <a:r>
              <a:rPr kumimoji="0" lang="ar-JO"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a:t>
            </a:r>
            <a:r>
              <a:rPr kumimoji="0" lang="ar-SA"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لمحبتها</a:t>
            </a:r>
            <a:endParaRPr kumimoji="0" lang="ar-JO"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برفض إيواء المعلمين الكذبة أو تشجيعهم</a:t>
            </a:r>
            <a:endParaRPr kumimoji="0" lang="ar-JO"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بأي شكل من الأشكال.</a:t>
            </a:r>
            <a:endParaRPr kumimoji="0" lang="en-US"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95590"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المناسبة</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2459302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3320">
                                            <p:txEl>
                                              <p:pRg st="0" end="0"/>
                                            </p:txEl>
                                          </p:spTgt>
                                        </p:tgtEl>
                                        <p:attrNameLst>
                                          <p:attrName>style.visibility</p:attrName>
                                        </p:attrNameLst>
                                      </p:cBhvr>
                                      <p:to>
                                        <p:strVal val="visible"/>
                                      </p:to>
                                    </p:set>
                                    <p:anim calcmode="lin" valueType="num">
                                      <p:cBhvr additive="base">
                                        <p:cTn id="7" dur="500" fill="hold"/>
                                        <p:tgtEl>
                                          <p:spTgt spid="133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20">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3320">
                                            <p:txEl>
                                              <p:pRg st="1" end="1"/>
                                            </p:txEl>
                                          </p:spTgt>
                                        </p:tgtEl>
                                        <p:attrNameLst>
                                          <p:attrName>style.visibility</p:attrName>
                                        </p:attrNameLst>
                                      </p:cBhvr>
                                      <p:to>
                                        <p:strVal val="visible"/>
                                      </p:to>
                                    </p:set>
                                    <p:anim calcmode="lin" valueType="num">
                                      <p:cBhvr additive="base">
                                        <p:cTn id="12" dur="500" fill="hold"/>
                                        <p:tgtEl>
                                          <p:spTgt spid="13320">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332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nodeType="withGroup">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0" end="0"/>
                                            </p:txEl>
                                          </p:spTgt>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 calcmode="lin" valueType="num">
                                      <p:cBhvr additive="base">
                                        <p:cTn id="2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txEl>
                                              <p:pRg st="1" end="1"/>
                                            </p:txEl>
                                          </p:spTgt>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 calcmode="lin" valueType="num">
                                      <p:cBhvr additive="base">
                                        <p:cTn id="26"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7">
                                            <p:txEl>
                                              <p:pRg st="2" end="2"/>
                                            </p:txEl>
                                          </p:spTgt>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 calcmode="lin" valueType="num">
                                      <p:cBhvr additive="base">
                                        <p:cTn id="30"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7">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build="p" autoUpdateAnimBg="0"/>
      <p:bldP spid="7" grpId="0" uiExpand="1"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ar-SA" sz="4800" dirty="0"/>
              <a:t>كيف لنا </a:t>
            </a:r>
            <a:r>
              <a:rPr lang="ar-JO" sz="4800" dirty="0"/>
              <a:t>أ</a:t>
            </a:r>
            <a:r>
              <a:rPr lang="ar-SA" sz="4800" dirty="0"/>
              <a:t>ن نعيش ال</a:t>
            </a:r>
            <a:r>
              <a:rPr lang="ar-JO" sz="4800" dirty="0"/>
              <a:t>إ</a:t>
            </a:r>
            <a:r>
              <a:rPr lang="ar-SA" sz="4800" dirty="0"/>
              <a:t>نجيل؟ </a:t>
            </a:r>
            <a:endParaRPr lang="en-US" sz="4800" dirty="0"/>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طريقتين ....</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108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 </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lvl="0" algn="ctr" defTabSz="457200" rtl="1" eaLnBrk="0" hangingPunct="0">
              <a:defRPr sz="40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SA" dirty="0"/>
              <a:t>تم مخاطبة امرأة مجهولة و</a:t>
            </a:r>
            <a:r>
              <a:rPr lang="ar-JO" dirty="0"/>
              <a:t>أ</a:t>
            </a:r>
            <a:r>
              <a:rPr lang="ar-SA" dirty="0"/>
              <a:t>ولادها ( ع 1), والذين من المحتمل </a:t>
            </a:r>
            <a:r>
              <a:rPr lang="ar-JO" dirty="0"/>
              <a:t>أ</a:t>
            </a:r>
            <a:r>
              <a:rPr lang="ar-SA" dirty="0"/>
              <a:t>ن يكونوا قد فتحوا منازلهم لخدمات الكنيسة</a:t>
            </a:r>
            <a:r>
              <a:rPr lang="ar-JO" dirty="0"/>
              <a:t>،</a:t>
            </a:r>
            <a:r>
              <a:rPr lang="ar-SA" dirty="0"/>
              <a:t> و</a:t>
            </a:r>
            <a:r>
              <a:rPr lang="ar-JO" dirty="0"/>
              <a:t>إ</a:t>
            </a:r>
            <a:r>
              <a:rPr lang="ar-SA" dirty="0"/>
              <a:t>يواء </a:t>
            </a:r>
            <a:r>
              <a:rPr lang="ar-JO" dirty="0"/>
              <a:t>أ</a:t>
            </a:r>
            <a:r>
              <a:rPr lang="ar-SA" dirty="0"/>
              <a:t>و استقبال الوعاظ او الكارزين ال</a:t>
            </a:r>
            <a:r>
              <a:rPr lang="ar-JO" dirty="0"/>
              <a:t>متجولين</a:t>
            </a:r>
            <a:r>
              <a:rPr lang="ar-SA" dirty="0"/>
              <a:t> .</a:t>
            </a:r>
            <a:endParaRPr lang="en-US" dirty="0"/>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27ح</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DB9B6F30-9540-AB4A-89C2-6ECB4CE93CE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9833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60" y="2132856"/>
            <a:ext cx="9144000" cy="1728192"/>
          </a:xfrm>
          <a:effectLst>
            <a:outerShdw blurRad="63500" dist="35921" dir="2700000" algn="ctr" rotWithShape="0">
              <a:schemeClr val="tx2">
                <a:alpha val="74998"/>
              </a:schemeClr>
            </a:outerShdw>
          </a:effectLst>
        </p:spPr>
        <p:txBody>
          <a:bodyPr/>
          <a:lstStyle/>
          <a:p>
            <a:pPr rtl="1">
              <a:defRPr/>
            </a:pPr>
            <a:r>
              <a:rPr lang="ar-SA" sz="8800" dirty="0">
                <a:effectLst>
                  <a:glow rad="127000">
                    <a:schemeClr val="tx1"/>
                  </a:glow>
                </a:effectLst>
                <a:ea typeface="ＭＳ Ｐゴシック" charset="0"/>
              </a:rPr>
              <a:t>2 يوحنا</a:t>
            </a:r>
            <a:r>
              <a:rPr lang="ar-JO" sz="8800" dirty="0">
                <a:effectLst>
                  <a:glow rad="127000">
                    <a:schemeClr val="tx1"/>
                  </a:glow>
                </a:effectLst>
                <a:ea typeface="ＭＳ Ｐゴシック" charset="0"/>
              </a:rPr>
              <a:t> 1-6</a:t>
            </a:r>
            <a:r>
              <a:rPr lang="en-US" sz="8800" dirty="0">
                <a:effectLst>
                  <a:glow rad="127000">
                    <a:schemeClr val="tx1"/>
                  </a:glow>
                </a:effectLst>
                <a:ea typeface="ＭＳ Ｐゴシック" charset="0"/>
              </a:rPr>
              <a:t> </a:t>
            </a:r>
          </a:p>
        </p:txBody>
      </p:sp>
    </p:spTree>
    <p:extLst>
      <p:ext uri="{BB962C8B-B14F-4D97-AF65-F5344CB8AC3E}">
        <p14:creationId xmlns:p14="http://schemas.microsoft.com/office/powerpoint/2010/main" val="19697897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rtl="1">
              <a:defRPr/>
            </a:pP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1. </a:t>
            </a:r>
            <a:r>
              <a:rPr lang="ar-SA" sz="4800" dirty="0">
                <a:effectLst>
                  <a:glow rad="127000">
                    <a:schemeClr val="tx1"/>
                  </a:glow>
                </a:effectLst>
                <a:ea typeface="ＭＳ Ｐゴシック" charset="0"/>
              </a:rPr>
              <a:t>مساندة المعلمين </a:t>
            </a:r>
            <a:r>
              <a:rPr lang="ar-SA" sz="4800" dirty="0">
                <a:solidFill>
                  <a:srgbClr val="FFFF00"/>
                </a:solidFill>
                <a:effectLst>
                  <a:glow rad="127000">
                    <a:schemeClr val="tx1"/>
                  </a:glow>
                </a:effectLst>
                <a:ea typeface="ＭＳ Ｐゴシック" charset="0"/>
              </a:rPr>
              <a:t>الحقيقي</a:t>
            </a:r>
            <a:r>
              <a:rPr lang="ar-JO" sz="4800" dirty="0">
                <a:solidFill>
                  <a:srgbClr val="FFFF00"/>
                </a:solidFill>
                <a:effectLst>
                  <a:glow rad="127000">
                    <a:schemeClr val="tx1"/>
                  </a:glow>
                </a:effectLst>
                <a:ea typeface="ＭＳ Ｐゴシック" charset="0"/>
              </a:rPr>
              <a:t>ي</a:t>
            </a:r>
            <a:r>
              <a:rPr lang="ar-SA" sz="4800" dirty="0">
                <a:solidFill>
                  <a:srgbClr val="FFFF00"/>
                </a:solidFill>
                <a:effectLst>
                  <a:glow rad="127000">
                    <a:schemeClr val="tx1"/>
                  </a:glow>
                </a:effectLst>
                <a:ea typeface="ＭＳ Ｐゴシック" charset="0"/>
              </a:rPr>
              <a:t>ن</a:t>
            </a:r>
            <a:r>
              <a:rPr lang="ar-JO" sz="4800" dirty="0">
                <a:effectLst>
                  <a:glow rad="127000">
                    <a:schemeClr val="tx1"/>
                  </a:glow>
                </a:effectLst>
                <a:ea typeface="ＭＳ Ｐゴシック" charset="0"/>
              </a:rPr>
              <a:t> (1-6)</a:t>
            </a:r>
            <a:endParaRPr lang="en-US" sz="4800" dirty="0">
              <a:effectLst>
                <a:glow rad="127000">
                  <a:schemeClr val="tx1"/>
                </a:glow>
              </a:effectLst>
              <a:ea typeface="ＭＳ Ｐゴシック"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1853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F5F5F5"/>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14F476F-9C35-C34B-BA5F-12558EEEA6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8997" y="1484784"/>
            <a:ext cx="3370484" cy="2249777"/>
          </a:xfrm>
          <a:prstGeom prst="rect">
            <a:avLst/>
          </a:prstGeom>
          <a:noFill/>
          <a:extLst>
            <a:ext uri="{909E8E84-426E-40DD-AFC4-6F175D3DCCD1}">
              <a14:hiddenFill xmlns:a14="http://schemas.microsoft.com/office/drawing/2010/main">
                <a:solidFill>
                  <a:srgbClr val="FFFFFF"/>
                </a:solidFill>
              </a14:hiddenFill>
            </a:ext>
          </a:extLst>
        </p:spPr>
      </p:pic>
      <p:sp>
        <p:nvSpPr>
          <p:cNvPr id="29698" name="Rectangle 2"/>
          <p:cNvSpPr>
            <a:spLocks noGrp="1" noChangeArrowheads="1"/>
          </p:cNvSpPr>
          <p:nvPr>
            <p:ph type="title" idx="4294967295"/>
          </p:nvPr>
        </p:nvSpPr>
        <p:spPr>
          <a:xfrm>
            <a:off x="1752599" y="228600"/>
            <a:ext cx="5987559" cy="533400"/>
          </a:xfrm>
          <a:solidFill>
            <a:schemeClr val="bg1"/>
          </a:solidFill>
        </p:spPr>
        <p:txBody>
          <a:bodyPr/>
          <a:lstStyle/>
          <a:p>
            <a:pPr algn="ct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موازنة المحبة والحق</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60770" name="Text Box 3"/>
          <p:cNvSpPr txBox="1">
            <a:spLocks noChangeArrowheads="1"/>
          </p:cNvSpPr>
          <p:nvPr/>
        </p:nvSpPr>
        <p:spPr bwMode="auto">
          <a:xfrm>
            <a:off x="8364390"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297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704" name="Text Box 8"/>
          <p:cNvSpPr txBox="1">
            <a:spLocks noChangeArrowheads="1"/>
          </p:cNvSpPr>
          <p:nvPr/>
        </p:nvSpPr>
        <p:spPr bwMode="auto">
          <a:xfrm>
            <a:off x="2195725" y="1201929"/>
            <a:ext cx="5253361"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800" b="1" u="none" strike="noStrike" kern="1200" cap="none" spc="0" normalizeH="0" baseline="0" noProof="0" dirty="0">
                <a:ln>
                  <a:noFill/>
                </a:ln>
                <a:solidFill>
                  <a:srgbClr val="00172E"/>
                </a:solidFill>
                <a:effectLst/>
                <a:uLnTx/>
                <a:uFillTx/>
                <a:latin typeface="Arial" panose="020B0604020202020204" pitchFamily="34" charset="0"/>
                <a:cs typeface="Arial" panose="020B0604020202020204" pitchFamily="34" charset="0"/>
              </a:rPr>
              <a:t>“</a:t>
            </a:r>
            <a:r>
              <a:rPr kumimoji="0" lang="en-US" altLang="ja-JP" sz="2800" b="1" u="none" strike="noStrike" kern="1200" cap="none" spc="0" normalizeH="0" baseline="0" noProof="0" dirty="0">
                <a:ln>
                  <a:noFill/>
                </a:ln>
                <a:solidFill>
                  <a:srgbClr val="00172E"/>
                </a:solidFill>
                <a:effectLst/>
                <a:uLnTx/>
                <a:uFillTx/>
                <a:latin typeface="Arial" panose="020B0604020202020204" pitchFamily="34" charset="0"/>
                <a:cs typeface="Arial" panose="020B0604020202020204" pitchFamily="34" charset="0"/>
              </a:rPr>
              <a:t>…</a:t>
            </a:r>
            <a:r>
              <a:rPr kumimoji="0" lang="ar-JO" altLang="ja-JP" sz="2800" b="1" u="none" strike="noStrike" kern="1200" cap="none" spc="0" normalizeH="0" baseline="0" noProof="0" dirty="0">
                <a:ln>
                  <a:noFill/>
                </a:ln>
                <a:solidFill>
                  <a:srgbClr val="00172E"/>
                </a:solidFill>
                <a:effectLst/>
                <a:uLnTx/>
                <a:uFillTx/>
                <a:latin typeface="Arial" panose="020B0604020202020204" pitchFamily="34" charset="0"/>
                <a:cs typeface="Arial" panose="020B0604020202020204" pitchFamily="34" charset="0"/>
              </a:rPr>
              <a:t>كل ما تحتاجه هو الحب</a:t>
            </a:r>
            <a:r>
              <a:rPr kumimoji="0" lang="ru-RU" altLang="ja-JP" sz="2800" b="1" u="none" strike="noStrike" kern="1200" cap="none" spc="0" normalizeH="0" baseline="0" noProof="0" dirty="0">
                <a:ln>
                  <a:noFill/>
                </a:ln>
                <a:solidFill>
                  <a:srgbClr val="00172E"/>
                </a:solidFill>
                <a:effectLst/>
                <a:uLnTx/>
                <a:uFillTx/>
                <a:latin typeface="Arial" panose="020B0604020202020204" pitchFamily="34" charset="0"/>
                <a:cs typeface="Arial" panose="020B0604020202020204" pitchFamily="34" charset="0"/>
              </a:rPr>
              <a:t>"</a:t>
            </a:r>
            <a:r>
              <a:rPr kumimoji="0" lang="en-US" altLang="ja-JP" sz="2800" b="1" u="none" strike="noStrike" kern="1200" cap="none" spc="0" normalizeH="0" baseline="0" noProof="0" dirty="0">
                <a:ln>
                  <a:noFill/>
                </a:ln>
                <a:solidFill>
                  <a:srgbClr val="00172E"/>
                </a:solidFill>
                <a:effectLst/>
                <a:uLnTx/>
                <a:uFillTx/>
                <a:latin typeface="Arial" panose="020B0604020202020204" pitchFamily="34" charset="0"/>
                <a:cs typeface="Arial" panose="020B0604020202020204" pitchFamily="34" charset="0"/>
              </a:rPr>
              <a:t> (</a:t>
            </a:r>
            <a:r>
              <a:rPr kumimoji="0" lang="ar-JO" altLang="ja-JP" sz="2800" b="1" u="none" strike="noStrike" kern="1200" cap="none" spc="0" normalizeH="0" baseline="0" noProof="0" dirty="0">
                <a:ln>
                  <a:noFill/>
                </a:ln>
                <a:solidFill>
                  <a:srgbClr val="00172E"/>
                </a:solidFill>
                <a:effectLst/>
                <a:uLnTx/>
                <a:uFillTx/>
                <a:latin typeface="Arial" panose="020B0604020202020204" pitchFamily="34" charset="0"/>
                <a:cs typeface="Arial" panose="020B0604020202020204" pitchFamily="34" charset="0"/>
              </a:rPr>
              <a:t>فريق البيتلز</a:t>
            </a:r>
            <a:r>
              <a:rPr kumimoji="0" lang="en-US" altLang="ja-JP" sz="2800" b="1" u="none" strike="noStrike" kern="1200" cap="none" spc="0" normalizeH="0" baseline="0" noProof="0" dirty="0">
                <a:ln>
                  <a:noFill/>
                </a:ln>
                <a:solidFill>
                  <a:srgbClr val="00172E"/>
                </a:solidFill>
                <a:effectLst/>
                <a:uLnTx/>
                <a:uFillTx/>
                <a:latin typeface="Arial" panose="020B0604020202020204" pitchFamily="34" charset="0"/>
                <a:cs typeface="Arial" panose="020B0604020202020204" pitchFamily="34" charset="0"/>
              </a:rPr>
              <a:t>)</a:t>
            </a:r>
            <a:br>
              <a:rPr kumimoji="0" lang="en-US" altLang="ja-JP" sz="2800" b="1" u="none" strike="noStrike" kern="1200" cap="none" spc="0" normalizeH="0" baseline="0" noProof="0" dirty="0">
                <a:ln>
                  <a:noFill/>
                </a:ln>
                <a:solidFill>
                  <a:srgbClr val="00172E"/>
                </a:solidFill>
                <a:effectLst/>
                <a:uLnTx/>
                <a:uFillTx/>
                <a:latin typeface="Arial" panose="020B0604020202020204" pitchFamily="34" charset="0"/>
                <a:cs typeface="Arial" panose="020B0604020202020204" pitchFamily="34" charset="0"/>
              </a:rPr>
            </a:br>
            <a:r>
              <a:rPr kumimoji="0" lang="ar-JO" altLang="ja-JP" sz="2800" b="1" u="none" strike="noStrike" kern="1200" cap="none" spc="0" normalizeH="0" baseline="0" noProof="0" dirty="0">
                <a:ln>
                  <a:noFill/>
                </a:ln>
                <a:solidFill>
                  <a:srgbClr val="00172E"/>
                </a:solidFill>
                <a:effectLst/>
                <a:uLnTx/>
                <a:uFillTx/>
                <a:latin typeface="Arial" panose="020B0604020202020204" pitchFamily="34" charset="0"/>
                <a:cs typeface="Arial" panose="020B0604020202020204" pitchFamily="34" charset="0"/>
              </a:rPr>
              <a:t>هل توافق؟     لماذا ولماذا لا؟</a:t>
            </a:r>
            <a:endParaRPr kumimoji="0" lang="en-US" sz="2800" b="1" u="none" strike="noStrike" kern="1200" cap="none" spc="0" normalizeH="0" baseline="0" noProof="0" dirty="0">
              <a:ln>
                <a:noFill/>
              </a:ln>
              <a:solidFill>
                <a:srgbClr val="00172E"/>
              </a:solidFill>
              <a:effectLst/>
              <a:uLnTx/>
              <a:uFillTx/>
              <a:latin typeface="Arial" panose="020B0604020202020204" pitchFamily="34" charset="0"/>
              <a:cs typeface="Arial" panose="020B0604020202020204" pitchFamily="34" charset="0"/>
            </a:endParaRPr>
          </a:p>
        </p:txBody>
      </p:sp>
      <p:sp>
        <p:nvSpPr>
          <p:cNvPr id="29705" name="Music"/>
          <p:cNvSpPr>
            <a:spLocks noEditPoints="1" noChangeArrowheads="1"/>
          </p:cNvSpPr>
          <p:nvPr/>
        </p:nvSpPr>
        <p:spPr bwMode="auto">
          <a:xfrm rot="-531801">
            <a:off x="0" y="838200"/>
            <a:ext cx="1295400" cy="1295400"/>
          </a:xfrm>
          <a:custGeom>
            <a:avLst/>
            <a:gdLst>
              <a:gd name="T0" fmla="*/ 7352 w 21600"/>
              <a:gd name="T1" fmla="*/ 46 h 21600"/>
              <a:gd name="T2" fmla="*/ 7373 w 21600"/>
              <a:gd name="T3" fmla="*/ 9900 h 21600"/>
              <a:gd name="T4" fmla="*/ 21683 w 21600"/>
              <a:gd name="T5" fmla="*/ 10061 h 21600"/>
              <a:gd name="T6" fmla="*/ 7352 w 21600"/>
              <a:gd name="T7" fmla="*/ 46 h 21600"/>
              <a:gd name="T8" fmla="*/ 21600 w 21600"/>
              <a:gd name="T9" fmla="*/ 0 h 21600"/>
              <a:gd name="T10" fmla="*/ 7975 w 21600"/>
              <a:gd name="T11" fmla="*/ 923 h 21600"/>
              <a:gd name="T12" fmla="*/ 20935 w 21600"/>
              <a:gd name="T13" fmla="*/ 5354 h 21600"/>
            </a:gdLst>
            <a:ahLst/>
            <a:cxnLst>
              <a:cxn ang="0">
                <a:pos x="T0" y="T1"/>
              </a:cxn>
              <a:cxn ang="0">
                <a:pos x="T2" y="T3"/>
              </a:cxn>
              <a:cxn ang="0">
                <a:pos x="T4" y="T5"/>
              </a:cxn>
              <a:cxn ang="0">
                <a:pos x="T6" y="T7"/>
              </a:cxn>
              <a:cxn ang="0">
                <a:pos x="T8" y="T9"/>
              </a:cxn>
            </a:cxnLst>
            <a:rect l="T10" t="T11" r="T12" b="T13"/>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sp>
        <p:nvSpPr>
          <p:cNvPr id="29731" name="Text Box 35"/>
          <p:cNvSpPr txBox="1">
            <a:spLocks noChangeArrowheads="1"/>
          </p:cNvSpPr>
          <p:nvPr/>
        </p:nvSpPr>
        <p:spPr bwMode="auto">
          <a:xfrm rot="20693385">
            <a:off x="288423" y="4438332"/>
            <a:ext cx="269817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rPr>
              <a:t>العاطفة المتطرفة</a:t>
            </a:r>
            <a:endParaRPr kumimoji="0" lang="en-US" sz="3600" b="1"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endParaRPr>
          </a:p>
        </p:txBody>
      </p:sp>
      <p:sp>
        <p:nvSpPr>
          <p:cNvPr id="29732" name="Text Box 36"/>
          <p:cNvSpPr txBox="1">
            <a:spLocks noChangeArrowheads="1"/>
          </p:cNvSpPr>
          <p:nvPr/>
        </p:nvSpPr>
        <p:spPr bwMode="auto">
          <a:xfrm rot="854386">
            <a:off x="7120231" y="4428424"/>
            <a:ext cx="118974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rPr>
              <a:t>القسوة</a:t>
            </a:r>
            <a:endParaRPr kumimoji="0" lang="en-US" sz="3600" b="1"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endParaRPr>
          </a:p>
        </p:txBody>
      </p:sp>
      <p:sp>
        <p:nvSpPr>
          <p:cNvPr id="29733" name="Text Box 37"/>
          <p:cNvSpPr txBox="1">
            <a:spLocks noChangeArrowheads="1"/>
          </p:cNvSpPr>
          <p:nvPr/>
        </p:nvSpPr>
        <p:spPr bwMode="auto">
          <a:xfrm>
            <a:off x="3098478" y="3212976"/>
            <a:ext cx="339100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172E"/>
                </a:solidFill>
                <a:effectLst/>
                <a:uLnTx/>
                <a:uFillTx/>
                <a:latin typeface="Arial" panose="020B0604020202020204" pitchFamily="34" charset="0"/>
                <a:cs typeface="Arial" panose="020B0604020202020204" pitchFamily="34" charset="0"/>
              </a:rPr>
              <a:t>الميزان</a:t>
            </a:r>
            <a:endParaRPr kumimoji="0" lang="en-US" sz="3600" b="1" u="none" strike="noStrike" kern="1200" cap="none" spc="0" normalizeH="0" baseline="0" noProof="0" dirty="0">
              <a:ln>
                <a:noFill/>
              </a:ln>
              <a:solidFill>
                <a:srgbClr val="00172E"/>
              </a:solidFill>
              <a:effectLst/>
              <a:uLnTx/>
              <a:uFillTx/>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1ED018F3-1356-D54A-BD2D-AE320F4F6B3A}"/>
              </a:ext>
            </a:extLst>
          </p:cNvPr>
          <p:cNvGrpSpPr/>
          <p:nvPr/>
        </p:nvGrpSpPr>
        <p:grpSpPr>
          <a:xfrm rot="20654668">
            <a:off x="297253" y="5011753"/>
            <a:ext cx="3706118" cy="1910407"/>
            <a:chOff x="433834" y="4992627"/>
            <a:chExt cx="3706118" cy="1910407"/>
          </a:xfrm>
        </p:grpSpPr>
        <p:pic>
          <p:nvPicPr>
            <p:cNvPr id="34" name="Picture 2">
              <a:extLst>
                <a:ext uri="{FF2B5EF4-FFF2-40B4-BE49-F238E27FC236}">
                  <a16:creationId xmlns:a16="http://schemas.microsoft.com/office/drawing/2014/main" id="{DD5521FE-E44B-704D-9185-C9CCD97B6A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245"/>
            <a:stretch/>
          </p:blipFill>
          <p:spPr bwMode="auto">
            <a:xfrm>
              <a:off x="433834" y="4992627"/>
              <a:ext cx="3634110" cy="1910407"/>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37">
              <a:extLst>
                <a:ext uri="{FF2B5EF4-FFF2-40B4-BE49-F238E27FC236}">
                  <a16:creationId xmlns:a16="http://schemas.microsoft.com/office/drawing/2014/main" id="{DEA97518-D4BB-354F-8AE2-38226EAA151D}"/>
                </a:ext>
              </a:extLst>
            </p:cNvPr>
            <p:cNvSpPr txBox="1">
              <a:spLocks noChangeArrowheads="1"/>
            </p:cNvSpPr>
            <p:nvPr/>
          </p:nvSpPr>
          <p:spPr bwMode="auto">
            <a:xfrm>
              <a:off x="447056" y="5117170"/>
              <a:ext cx="148313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rPr>
                <a:t>المحبة</a:t>
              </a:r>
              <a:endParaRPr kumimoji="0" lang="en-US" sz="2800" b="1"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endParaRPr>
            </a:p>
          </p:txBody>
        </p:sp>
        <p:sp>
          <p:nvSpPr>
            <p:cNvPr id="38" name="Text Box 37">
              <a:extLst>
                <a:ext uri="{FF2B5EF4-FFF2-40B4-BE49-F238E27FC236}">
                  <a16:creationId xmlns:a16="http://schemas.microsoft.com/office/drawing/2014/main" id="{A64753F8-9FB0-D74A-9E6F-9737A6ABD6B8}"/>
                </a:ext>
              </a:extLst>
            </p:cNvPr>
            <p:cNvSpPr txBox="1">
              <a:spLocks noChangeArrowheads="1"/>
            </p:cNvSpPr>
            <p:nvPr/>
          </p:nvSpPr>
          <p:spPr bwMode="auto">
            <a:xfrm>
              <a:off x="2392062" y="5150623"/>
              <a:ext cx="174789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rPr>
                <a:t>الحق</a:t>
              </a:r>
              <a:endParaRPr kumimoji="0" lang="en-US" sz="2800" b="1"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762E9BA8-7350-6941-8766-4AA3D72A43B3}"/>
              </a:ext>
            </a:extLst>
          </p:cNvPr>
          <p:cNvGrpSpPr/>
          <p:nvPr/>
        </p:nvGrpSpPr>
        <p:grpSpPr>
          <a:xfrm rot="841554">
            <a:off x="5377351" y="5039710"/>
            <a:ext cx="3706118" cy="1910407"/>
            <a:chOff x="433834" y="4992627"/>
            <a:chExt cx="3706118" cy="1910407"/>
          </a:xfrm>
        </p:grpSpPr>
        <p:pic>
          <p:nvPicPr>
            <p:cNvPr id="41" name="Picture 2">
              <a:extLst>
                <a:ext uri="{FF2B5EF4-FFF2-40B4-BE49-F238E27FC236}">
                  <a16:creationId xmlns:a16="http://schemas.microsoft.com/office/drawing/2014/main" id="{7732DFD8-E992-D34E-B7E5-3F18E30472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245"/>
            <a:stretch/>
          </p:blipFill>
          <p:spPr bwMode="auto">
            <a:xfrm>
              <a:off x="433834" y="4992627"/>
              <a:ext cx="3634110" cy="1910407"/>
            </a:xfrm>
            <a:prstGeom prst="rect">
              <a:avLst/>
            </a:prstGeom>
            <a:noFill/>
            <a:extLst>
              <a:ext uri="{909E8E84-426E-40DD-AFC4-6F175D3DCCD1}">
                <a14:hiddenFill xmlns:a14="http://schemas.microsoft.com/office/drawing/2010/main">
                  <a:solidFill>
                    <a:srgbClr val="FFFFFF"/>
                  </a:solidFill>
                </a14:hiddenFill>
              </a:ext>
            </a:extLst>
          </p:spPr>
        </p:pic>
        <p:sp>
          <p:nvSpPr>
            <p:cNvPr id="42" name="Text Box 37">
              <a:extLst>
                <a:ext uri="{FF2B5EF4-FFF2-40B4-BE49-F238E27FC236}">
                  <a16:creationId xmlns:a16="http://schemas.microsoft.com/office/drawing/2014/main" id="{AC61A7E0-7238-4B43-B788-85C5B2DF77E0}"/>
                </a:ext>
              </a:extLst>
            </p:cNvPr>
            <p:cNvSpPr txBox="1">
              <a:spLocks noChangeArrowheads="1"/>
            </p:cNvSpPr>
            <p:nvPr/>
          </p:nvSpPr>
          <p:spPr bwMode="auto">
            <a:xfrm>
              <a:off x="447056" y="5117170"/>
              <a:ext cx="148313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rPr>
                <a:t>المحبة</a:t>
              </a:r>
              <a:endParaRPr kumimoji="0" lang="en-US" sz="2800" b="1"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endParaRPr>
            </a:p>
          </p:txBody>
        </p:sp>
        <p:sp>
          <p:nvSpPr>
            <p:cNvPr id="43" name="Text Box 37">
              <a:extLst>
                <a:ext uri="{FF2B5EF4-FFF2-40B4-BE49-F238E27FC236}">
                  <a16:creationId xmlns:a16="http://schemas.microsoft.com/office/drawing/2014/main" id="{4242FA44-A874-B749-AE57-F17845F314FB}"/>
                </a:ext>
              </a:extLst>
            </p:cNvPr>
            <p:cNvSpPr txBox="1">
              <a:spLocks noChangeArrowheads="1"/>
            </p:cNvSpPr>
            <p:nvPr/>
          </p:nvSpPr>
          <p:spPr bwMode="auto">
            <a:xfrm>
              <a:off x="2392062" y="5150623"/>
              <a:ext cx="174789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rPr>
                <a:t>الحق</a:t>
              </a:r>
              <a:endParaRPr kumimoji="0" lang="en-US" sz="2800" b="1"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5298292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29704">
                                            <p:txEl>
                                              <p:pRg st="0" end="0"/>
                                            </p:txEl>
                                          </p:spTgt>
                                        </p:tgtEl>
                                        <p:attrNameLst>
                                          <p:attrName>style.visibility</p:attrName>
                                        </p:attrNameLst>
                                      </p:cBhvr>
                                      <p:to>
                                        <p:strVal val="visible"/>
                                      </p:to>
                                    </p:set>
                                    <p:animEffect transition="in" filter="fade">
                                      <p:cBhvr>
                                        <p:cTn id="7" dur="770" decel="100000"/>
                                        <p:tgtEl>
                                          <p:spTgt spid="29704">
                                            <p:txEl>
                                              <p:pRg st="0" end="0"/>
                                            </p:txEl>
                                          </p:spTgt>
                                        </p:tgtEl>
                                      </p:cBhvr>
                                    </p:animEffect>
                                    <p:animScale>
                                      <p:cBhvr>
                                        <p:cTn id="8" dur="770" decel="100000"/>
                                        <p:tgtEl>
                                          <p:spTgt spid="29704">
                                            <p:txEl>
                                              <p:pRg st="0" end="0"/>
                                            </p:txEl>
                                          </p:spTgt>
                                        </p:tgtEl>
                                      </p:cBhvr>
                                      <p:from x="10000" y="10000"/>
                                      <p:to x="200000" y="450000"/>
                                    </p:animScale>
                                    <p:animScale>
                                      <p:cBhvr>
                                        <p:cTn id="9" dur="1230" accel="100000" fill="hold">
                                          <p:stCondLst>
                                            <p:cond delay="770"/>
                                          </p:stCondLst>
                                        </p:cTn>
                                        <p:tgtEl>
                                          <p:spTgt spid="29704">
                                            <p:txEl>
                                              <p:pRg st="0" end="0"/>
                                            </p:txEl>
                                          </p:spTgt>
                                        </p:tgtEl>
                                      </p:cBhvr>
                                      <p:from x="200000" y="450000"/>
                                      <p:to x="100000" y="100000"/>
                                    </p:animScale>
                                    <p:set>
                                      <p:cBhvr>
                                        <p:cTn id="10" dur="770" fill="hold"/>
                                        <p:tgtEl>
                                          <p:spTgt spid="29704">
                                            <p:txEl>
                                              <p:pRg st="0" end="0"/>
                                            </p:txEl>
                                          </p:spTgt>
                                        </p:tgtEl>
                                        <p:attrNameLst>
                                          <p:attrName>ppt_x</p:attrName>
                                        </p:attrNameLst>
                                      </p:cBhvr>
                                      <p:to>
                                        <p:strVal val="(0.5)"/>
                                      </p:to>
                                    </p:set>
                                    <p:anim from="(0.5)" to="(#ppt_x)" calcmode="lin" valueType="num">
                                      <p:cBhvr>
                                        <p:cTn id="11" dur="1230" accel="100000" fill="hold">
                                          <p:stCondLst>
                                            <p:cond delay="770"/>
                                          </p:stCondLst>
                                        </p:cTn>
                                        <p:tgtEl>
                                          <p:spTgt spid="29704">
                                            <p:txEl>
                                              <p:pRg st="0" end="0"/>
                                            </p:txEl>
                                          </p:spTgt>
                                        </p:tgtEl>
                                        <p:attrNameLst>
                                          <p:attrName>ppt_x</p:attrName>
                                        </p:attrNameLst>
                                      </p:cBhvr>
                                    </p:anim>
                                    <p:set>
                                      <p:cBhvr>
                                        <p:cTn id="12" dur="770" fill="hold"/>
                                        <p:tgtEl>
                                          <p:spTgt spid="29704">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29704">
                                            <p:txEl>
                                              <p:pRg st="0" end="0"/>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linds(horizontal)">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9731"/>
                                        </p:tgtEl>
                                        <p:attrNameLst>
                                          <p:attrName>style.visibility</p:attrName>
                                        </p:attrNameLst>
                                      </p:cBhvr>
                                      <p:to>
                                        <p:strVal val="visible"/>
                                      </p:to>
                                    </p:set>
                                    <p:animEffect transition="in" filter="dissolve">
                                      <p:cBhvr>
                                        <p:cTn id="28" dur="500"/>
                                        <p:tgtEl>
                                          <p:spTgt spid="29731"/>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9732"/>
                                        </p:tgtEl>
                                        <p:attrNameLst>
                                          <p:attrName>style.visibility</p:attrName>
                                        </p:attrNameLst>
                                      </p:cBhvr>
                                      <p:to>
                                        <p:strVal val="visible"/>
                                      </p:to>
                                    </p:set>
                                    <p:animEffect transition="in" filter="dissolve">
                                      <p:cBhvr>
                                        <p:cTn id="33" dur="500"/>
                                        <p:tgtEl>
                                          <p:spTgt spid="2973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4098"/>
                                        </p:tgtEl>
                                        <p:attrNameLst>
                                          <p:attrName>style.visibility</p:attrName>
                                        </p:attrNameLst>
                                      </p:cBhvr>
                                      <p:to>
                                        <p:strVal val="visible"/>
                                      </p:to>
                                    </p:set>
                                    <p:animEffect transition="in" filter="blinds(horizontal)">
                                      <p:cBhvr>
                                        <p:cTn id="38" dur="500"/>
                                        <p:tgtEl>
                                          <p:spTgt spid="4098"/>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9733"/>
                                        </p:tgtEl>
                                        <p:attrNameLst>
                                          <p:attrName>style.visibility</p:attrName>
                                        </p:attrNameLst>
                                      </p:cBhvr>
                                      <p:to>
                                        <p:strVal val="visible"/>
                                      </p:to>
                                    </p:set>
                                    <p:animEffect transition="in" filter="blinds(horizontal)">
                                      <p:cBhvr>
                                        <p:cTn id="41" dur="500"/>
                                        <p:tgtEl>
                                          <p:spTgt spid="29733"/>
                                        </p:tgtEl>
                                      </p:cBhvr>
                                    </p:animEffect>
                                  </p:childTnLst>
                                </p:cTn>
                              </p:par>
                            </p:childTnLst>
                          </p:cTn>
                        </p:par>
                        <p:par>
                          <p:cTn id="42" fill="hold">
                            <p:stCondLst>
                              <p:cond delay="500"/>
                            </p:stCondLst>
                            <p:childTnLst>
                              <p:par>
                                <p:cTn id="43" presetID="9" presetClass="entr" presetSubtype="0" fill="hold" grpId="0" nodeType="afterEffect">
                                  <p:stCondLst>
                                    <p:cond delay="0"/>
                                  </p:stCondLst>
                                  <p:childTnLst>
                                    <p:set>
                                      <p:cBhvr>
                                        <p:cTn id="44" dur="1" fill="hold">
                                          <p:stCondLst>
                                            <p:cond delay="0"/>
                                          </p:stCondLst>
                                        </p:cTn>
                                        <p:tgtEl>
                                          <p:spTgt spid="29698"/>
                                        </p:tgtEl>
                                        <p:attrNameLst>
                                          <p:attrName>style.visibility</p:attrName>
                                        </p:attrNameLst>
                                      </p:cBhvr>
                                      <p:to>
                                        <p:strVal val="visible"/>
                                      </p:to>
                                    </p:set>
                                    <p:animEffect transition="in" filter="dissolve">
                                      <p:cBhvr>
                                        <p:cTn id="45"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nimBg="1"/>
      <p:bldP spid="29731" grpId="0"/>
      <p:bldP spid="29732" grpId="0"/>
      <p:bldP spid="2973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831579"/>
          </a:xfrm>
          <a:effectLst>
            <a:outerShdw blurRad="63500" dist="35921" dir="2700000" algn="ctr" rotWithShape="0">
              <a:schemeClr val="tx2">
                <a:alpha val="74998"/>
              </a:schemeClr>
            </a:outerShdw>
          </a:effectLst>
        </p:spPr>
        <p:txBody>
          <a:bodyPr anchor="t"/>
          <a:lstStyle/>
          <a:p>
            <a:pPr>
              <a:defRPr/>
            </a:pPr>
            <a:r>
              <a:rPr lang="ar-SA" sz="4000" dirty="0">
                <a:effectLst>
                  <a:glow rad="127000">
                    <a:schemeClr val="tx1"/>
                  </a:glow>
                </a:effectLst>
                <a:ea typeface="ＭＳ Ｐゴシック" charset="0"/>
              </a:rPr>
              <a:t>٢ يوحنا ١ : ١-٢</a:t>
            </a:r>
            <a:br>
              <a:rPr lang="ar-SA" sz="4000" dirty="0">
                <a:effectLst>
                  <a:glow rad="127000">
                    <a:schemeClr val="tx1"/>
                  </a:glow>
                </a:effectLst>
                <a:ea typeface="ＭＳ Ｐゴシック" charset="0"/>
              </a:rPr>
            </a:br>
            <a:br>
              <a:rPr lang="en-US" sz="4000" dirty="0">
                <a:effectLst>
                  <a:glow rad="127000">
                    <a:schemeClr val="tx1"/>
                  </a:glow>
                </a:effectLst>
                <a:ea typeface="ＭＳ Ｐゴシック" charset="0"/>
              </a:rPr>
            </a:br>
            <a:r>
              <a:rPr lang="ar-SA" sz="4000" dirty="0">
                <a:effectLst>
                  <a:glow rad="127000">
                    <a:schemeClr val="tx1"/>
                  </a:glow>
                </a:effectLst>
                <a:ea typeface="ＭＳ Ｐゴシック" charset="0"/>
              </a:rPr>
              <a:t>1 الشيخ إلى كيرية المختارة، وإلى أولادها الذين أنا أحبهم بالحق، ولست أنا فقط، بل أيضا جميع الذين قد عرفوا الحق</a:t>
            </a:r>
            <a:r>
              <a:rPr lang="ar-JO" sz="4000" dirty="0">
                <a:effectLst>
                  <a:glow rad="127000">
                    <a:schemeClr val="tx1"/>
                  </a:glow>
                </a:effectLst>
                <a:ea typeface="ＭＳ Ｐゴシック" charset="0"/>
              </a:rPr>
              <a:t> 2 </a:t>
            </a:r>
            <a:r>
              <a:rPr lang="ar-SA" sz="4000" dirty="0">
                <a:effectLst>
                  <a:glow rad="127000">
                    <a:schemeClr val="tx1"/>
                  </a:glow>
                </a:effectLst>
                <a:ea typeface="ＭＳ Ｐゴシック" charset="0"/>
              </a:rPr>
              <a:t>من أجل الحق الذي يثبت فينا</a:t>
            </a:r>
            <a:r>
              <a:rPr lang="ar-JO" sz="4000" dirty="0">
                <a:effectLst>
                  <a:glow rad="127000">
                    <a:schemeClr val="tx1"/>
                  </a:glow>
                </a:effectLst>
                <a:ea typeface="ＭＳ Ｐゴシック" charset="0"/>
              </a:rPr>
              <a:t>،</a:t>
            </a:r>
            <a:r>
              <a:rPr lang="ar-SA" sz="4000" dirty="0">
                <a:effectLst>
                  <a:glow rad="127000">
                    <a:schemeClr val="tx1"/>
                  </a:glow>
                </a:effectLst>
                <a:ea typeface="ＭＳ Ｐゴシック" charset="0"/>
              </a:rPr>
              <a:t> وسيكون معنا إلى الأبد:</a:t>
            </a:r>
          </a:p>
        </p:txBody>
      </p:sp>
    </p:spTree>
    <p:extLst>
      <p:ext uri="{BB962C8B-B14F-4D97-AF65-F5344CB8AC3E}">
        <p14:creationId xmlns:p14="http://schemas.microsoft.com/office/powerpoint/2010/main" val="10411527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635185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SA" sz="4000" dirty="0">
                <a:effectLst>
                  <a:glow rad="127000">
                    <a:schemeClr val="tx1"/>
                  </a:glow>
                </a:effectLst>
                <a:ea typeface="ＭＳ Ｐゴシック" charset="0"/>
              </a:rPr>
              <a:t>٢ يوحنا ١ : ٣-٤</a:t>
            </a:r>
            <a:br>
              <a:rPr lang="ar-SA" sz="4000" dirty="0">
                <a:effectLst>
                  <a:glow rad="127000">
                    <a:schemeClr val="tx1"/>
                  </a:glow>
                </a:effectLst>
                <a:ea typeface="ＭＳ Ｐゴシック" charset="0"/>
              </a:rPr>
            </a:br>
            <a:br>
              <a:rPr lang="en-US" sz="4000" dirty="0">
                <a:effectLst>
                  <a:glow rad="127000">
                    <a:schemeClr val="tx1"/>
                  </a:glow>
                </a:effectLst>
                <a:ea typeface="ＭＳ Ｐゴシック" charset="0"/>
              </a:rPr>
            </a:br>
            <a:r>
              <a:rPr lang="ar-SA" sz="4000" dirty="0">
                <a:effectLst>
                  <a:glow rad="127000">
                    <a:schemeClr val="tx1"/>
                  </a:glow>
                </a:effectLst>
                <a:ea typeface="ＭＳ Ｐゴシック" charset="0"/>
              </a:rPr>
              <a:t>3 تكون معكم نعمة ورحمة وسلام من الله الآب</a:t>
            </a:r>
            <a:r>
              <a:rPr lang="ar-JO" sz="4000" dirty="0">
                <a:effectLst>
                  <a:glow rad="127000">
                    <a:schemeClr val="tx1"/>
                  </a:glow>
                </a:effectLst>
                <a:ea typeface="ＭＳ Ｐゴシック" charset="0"/>
              </a:rPr>
              <a:t>،</a:t>
            </a:r>
            <a:r>
              <a:rPr lang="ar-SA" sz="4000" dirty="0">
                <a:effectLst>
                  <a:glow rad="127000">
                    <a:schemeClr val="tx1"/>
                  </a:glow>
                </a:effectLst>
                <a:ea typeface="ＭＳ Ｐゴシック" charset="0"/>
              </a:rPr>
              <a:t> ومن الرب يسوع المسيح، ابن الآب بالحق والمحبة</a:t>
            </a:r>
            <a:r>
              <a:rPr lang="ar-JO" sz="4000" dirty="0">
                <a:effectLst>
                  <a:glow rad="127000">
                    <a:schemeClr val="tx1"/>
                  </a:glow>
                </a:effectLst>
                <a:ea typeface="ＭＳ Ｐゴシック" charset="0"/>
              </a:rPr>
              <a:t> 4 </a:t>
            </a:r>
            <a:r>
              <a:rPr lang="ar-SA" sz="4000" dirty="0">
                <a:effectLst>
                  <a:glow rad="127000">
                    <a:schemeClr val="tx1"/>
                  </a:glow>
                </a:effectLst>
                <a:ea typeface="ＭＳ Ｐゴシック" charset="0"/>
              </a:rPr>
              <a:t>فرحت جدا</a:t>
            </a:r>
            <a:r>
              <a:rPr lang="ar-JO" sz="4000" dirty="0">
                <a:effectLst>
                  <a:glow rad="127000">
                    <a:schemeClr val="tx1"/>
                  </a:glow>
                </a:effectLst>
                <a:ea typeface="ＭＳ Ｐゴシック" charset="0"/>
              </a:rPr>
              <a:t>ً</a:t>
            </a:r>
            <a:r>
              <a:rPr lang="ar-SA" sz="4000" dirty="0">
                <a:effectLst>
                  <a:glow rad="127000">
                    <a:schemeClr val="tx1"/>
                  </a:glow>
                </a:effectLst>
                <a:ea typeface="ＭＳ Ｐゴシック" charset="0"/>
              </a:rPr>
              <a:t> لأني وجدت من أولادك بعضا</a:t>
            </a:r>
            <a:r>
              <a:rPr lang="ar-JO" sz="4000" dirty="0">
                <a:effectLst>
                  <a:glow rad="127000">
                    <a:schemeClr val="tx1"/>
                  </a:glow>
                </a:effectLst>
                <a:ea typeface="ＭＳ Ｐゴシック" charset="0"/>
              </a:rPr>
              <a:t>ً</a:t>
            </a:r>
            <a:r>
              <a:rPr lang="ar-SA" sz="4000" dirty="0">
                <a:effectLst>
                  <a:glow rad="127000">
                    <a:schemeClr val="tx1"/>
                  </a:glow>
                </a:effectLst>
                <a:ea typeface="ＭＳ Ｐゴシック" charset="0"/>
              </a:rPr>
              <a:t> سالكين في الحق، كما أخذنا وصية من الآب.</a:t>
            </a:r>
          </a:p>
        </p:txBody>
      </p:sp>
    </p:spTree>
    <p:extLst>
      <p:ext uri="{BB962C8B-B14F-4D97-AF65-F5344CB8AC3E}">
        <p14:creationId xmlns:p14="http://schemas.microsoft.com/office/powerpoint/2010/main" val="26667490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5055715"/>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rtl="1"/>
            <a:r>
              <a:rPr lang="ar-SA" sz="4000" dirty="0"/>
              <a:t>٢ يوحنا ١ : ٥-٦</a:t>
            </a:r>
            <a:br>
              <a:rPr lang="en-US" sz="4000" dirty="0"/>
            </a:br>
            <a:br>
              <a:rPr lang="ar-SA" sz="4000" dirty="0"/>
            </a:br>
            <a:r>
              <a:rPr lang="ar-SA" sz="4000" dirty="0"/>
              <a:t>5 والآن أطلب منك يا كيرية، لا كأني أكتب إليك وصية جديدة، بل التي كانت عندنا من البدء: أن يحب بعضنا بعضا</a:t>
            </a:r>
            <a:r>
              <a:rPr lang="ar-JO" sz="4000" dirty="0"/>
              <a:t>ً 6 </a:t>
            </a:r>
            <a:r>
              <a:rPr lang="ar-SA" sz="4000" dirty="0"/>
              <a:t>وهذه هي المحبة: أن نسلك بحسب وصاياه</a:t>
            </a:r>
            <a:r>
              <a:rPr lang="ar-JO" sz="4000" dirty="0"/>
              <a:t>،</a:t>
            </a:r>
            <a:r>
              <a:rPr lang="ar-SA" sz="4000" dirty="0"/>
              <a:t> هذه هي الوصية: كما سمعتم من البدء أن تسلكوا فيها.</a:t>
            </a:r>
          </a:p>
        </p:txBody>
      </p:sp>
    </p:spTree>
    <p:extLst>
      <p:ext uri="{BB962C8B-B14F-4D97-AF65-F5344CB8AC3E}">
        <p14:creationId xmlns:p14="http://schemas.microsoft.com/office/powerpoint/2010/main" val="8229860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M:\IMAGES\PEOPLE\FAMGRP\PMDFO014.JPG"/>
          <p:cNvPicPr>
            <a:picLocks noChangeAspect="1" noChangeArrowheads="1"/>
          </p:cNvPicPr>
          <p:nvPr/>
        </p:nvPicPr>
        <p:blipFill>
          <a:blip r:embed="rId2">
            <a:lum bright="-18000" contrast="12000"/>
            <a:extLst>
              <a:ext uri="{28A0092B-C50C-407E-A947-70E740481C1C}">
                <a14:useLocalDpi xmlns:a14="http://schemas.microsoft.com/office/drawing/2010/main"/>
              </a:ext>
            </a:extLst>
          </a:blip>
          <a:srcRect/>
          <a:stretch>
            <a:fillRect/>
          </a:stretch>
        </p:blipFill>
        <p:spPr bwMode="auto">
          <a:xfrm>
            <a:off x="0" y="0"/>
            <a:ext cx="9144000" cy="5986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7715" name="Text Box 3"/>
          <p:cNvSpPr txBox="1">
            <a:spLocks noChangeArrowheads="1"/>
          </p:cNvSpPr>
          <p:nvPr/>
        </p:nvSpPr>
        <p:spPr bwMode="auto">
          <a:xfrm>
            <a:off x="2209800" y="152400"/>
            <a:ext cx="6400800" cy="22467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spcBef>
                <a:spcPct val="50000"/>
              </a:spcBef>
              <a:defRPr/>
            </a:pPr>
            <a:r>
              <a:rPr lang="ar-SA" sz="40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رومية ١٢ : ١٣</a:t>
            </a:r>
          </a:p>
          <a:p>
            <a:pPr algn="r">
              <a:spcBef>
                <a:spcPct val="50000"/>
              </a:spcBef>
              <a:defRPr/>
            </a:pPr>
            <a:r>
              <a:rPr lang="ar-JO" sz="40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مشتركين في احتياجات القديسين عاكفين على إضافة الغرباء.</a:t>
            </a:r>
            <a:r>
              <a:rPr lang="ar-SA" sz="40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 </a:t>
            </a:r>
          </a:p>
        </p:txBody>
      </p:sp>
      <p:sp>
        <p:nvSpPr>
          <p:cNvPr id="627716" name="Text Box 4"/>
          <p:cNvSpPr txBox="1">
            <a:spLocks noChangeArrowheads="1"/>
          </p:cNvSpPr>
          <p:nvPr/>
        </p:nvSpPr>
        <p:spPr bwMode="auto">
          <a:xfrm>
            <a:off x="685800" y="5334000"/>
            <a:ext cx="7924800" cy="1477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spcBef>
                <a:spcPct val="50000"/>
              </a:spcBef>
              <a:defRPr/>
            </a:pPr>
            <a:r>
              <a:rPr lang="ar-SA"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١بطرس ٤ : ٩</a:t>
            </a:r>
          </a:p>
          <a:p>
            <a:pPr algn="r">
              <a:spcBef>
                <a:spcPct val="50000"/>
              </a:spcBef>
              <a:defRPr/>
            </a:pPr>
            <a:r>
              <a:rPr lang="ar-JO"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كونوا مضيفين بعضكم بعضاً بلا دمدمة.</a:t>
            </a:r>
            <a:r>
              <a:rPr lang="ar-SA"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 </a:t>
            </a:r>
          </a:p>
        </p:txBody>
      </p:sp>
      <p:sp>
        <p:nvSpPr>
          <p:cNvPr id="627717" name="Text Box 5"/>
          <p:cNvSpPr txBox="1">
            <a:spLocks noChangeArrowheads="1"/>
          </p:cNvSpPr>
          <p:nvPr/>
        </p:nvSpPr>
        <p:spPr bwMode="auto">
          <a:xfrm>
            <a:off x="1043608" y="3048000"/>
            <a:ext cx="8104584" cy="2031325"/>
          </a:xfrm>
          <a:prstGeom prst="rect">
            <a:avLst/>
          </a:prstGeom>
          <a:gradFill rotWithShape="0">
            <a:gsLst>
              <a:gs pos="0">
                <a:srgbClr val="A50021"/>
              </a:gs>
              <a:gs pos="50000">
                <a:srgbClr val="A50021">
                  <a:gamma/>
                  <a:shade val="46275"/>
                  <a:invGamma/>
                </a:srgbClr>
              </a:gs>
              <a:gs pos="100000">
                <a:srgbClr val="A50021"/>
              </a:gs>
            </a:gsLst>
            <a:lin ang="2700000" scaled="1"/>
          </a:gradFill>
          <a:ln>
            <a:noFill/>
          </a:ln>
          <a:effectLst/>
          <a:extLs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r">
              <a:spcBef>
                <a:spcPct val="50000"/>
              </a:spcBef>
              <a:defRPr/>
            </a:pPr>
            <a:r>
              <a:rPr lang="ar-SA" sz="3600" b="1" dirty="0">
                <a:solidFill>
                  <a:srgbClr val="FFFFFF"/>
                </a:solidFill>
                <a:effectLst>
                  <a:glow rad="101600">
                    <a:schemeClr val="tx1">
                      <a:alpha val="75000"/>
                    </a:schemeClr>
                  </a:glow>
                  <a:outerShdw blurRad="38100" dist="38100" dir="2700000" algn="tl">
                    <a:srgbClr val="000000"/>
                  </a:outerShdw>
                </a:effectLst>
                <a:latin typeface="Arial" panose="020B0604020202020204" pitchFamily="34" charset="0"/>
                <a:cs typeface="Arial" panose="020B0604020202020204" pitchFamily="34" charset="0"/>
              </a:rPr>
              <a:t>١ تيموثاوس ٣ : ٢</a:t>
            </a:r>
          </a:p>
          <a:p>
            <a:pPr algn="r">
              <a:spcBef>
                <a:spcPct val="50000"/>
              </a:spcBef>
              <a:defRPr/>
            </a:pPr>
            <a:r>
              <a:rPr lang="ar-JO" sz="3600" b="1" dirty="0">
                <a:solidFill>
                  <a:srgbClr val="FFFFFF"/>
                </a:solidFill>
                <a:effectLst>
                  <a:glow rad="101600">
                    <a:schemeClr val="tx1">
                      <a:alpha val="75000"/>
                    </a:schemeClr>
                  </a:glow>
                  <a:outerShdw blurRad="38100" dist="38100" dir="2700000" algn="tl">
                    <a:srgbClr val="000000"/>
                  </a:outerShdw>
                </a:effectLst>
                <a:latin typeface="Arial" panose="020B0604020202020204" pitchFamily="34" charset="0"/>
                <a:cs typeface="Arial" panose="020B0604020202020204" pitchFamily="34" charset="0"/>
              </a:rPr>
              <a:t>فيجب أن يكون الأسقف بلا لوم، بعل امرأة واحدة، صاحياً عاقلاً محتشماً مضيفاً للغرباء صالحاً للتعليم.</a:t>
            </a:r>
            <a:endParaRPr lang="ar-SA" sz="3600" b="1" dirty="0">
              <a:solidFill>
                <a:srgbClr val="FFFFFF"/>
              </a:solidFill>
              <a:effectLst>
                <a:glow rad="101600">
                  <a:schemeClr val="tx1">
                    <a:alpha val="75000"/>
                  </a:schemeClr>
                </a:glow>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627715"/>
                                        </p:tgtEl>
                                        <p:attrNameLst>
                                          <p:attrName>style.visibility</p:attrName>
                                        </p:attrNameLst>
                                      </p:cBhvr>
                                      <p:to>
                                        <p:strVal val="visible"/>
                                      </p:to>
                                    </p:set>
                                    <p:animEffect transition="in" filter="dissolve">
                                      <p:cBhvr>
                                        <p:cTn id="7" dur="500"/>
                                        <p:tgtEl>
                                          <p:spTgt spid="627715"/>
                                        </p:tgtEl>
                                      </p:cBhvr>
                                    </p:animEffect>
                                  </p:childTnLst>
                                </p:cTn>
                              </p:par>
                            </p:childTnLst>
                          </p:cTn>
                        </p:par>
                        <p:par>
                          <p:cTn id="8" fill="hold" nodeType="afterGroup">
                            <p:stCondLst>
                              <p:cond delay="2500"/>
                            </p:stCondLst>
                            <p:childTnLst>
                              <p:par>
                                <p:cTn id="9" presetID="9" presetClass="entr" presetSubtype="0" fill="hold" grpId="0" nodeType="afterEffect">
                                  <p:stCondLst>
                                    <p:cond delay="4000"/>
                                  </p:stCondLst>
                                  <p:childTnLst>
                                    <p:set>
                                      <p:cBhvr>
                                        <p:cTn id="10" dur="1" fill="hold">
                                          <p:stCondLst>
                                            <p:cond delay="0"/>
                                          </p:stCondLst>
                                        </p:cTn>
                                        <p:tgtEl>
                                          <p:spTgt spid="627717"/>
                                        </p:tgtEl>
                                        <p:attrNameLst>
                                          <p:attrName>style.visibility</p:attrName>
                                        </p:attrNameLst>
                                      </p:cBhvr>
                                      <p:to>
                                        <p:strVal val="visible"/>
                                      </p:to>
                                    </p:set>
                                    <p:animEffect transition="in" filter="dissolve">
                                      <p:cBhvr>
                                        <p:cTn id="11" dur="500"/>
                                        <p:tgtEl>
                                          <p:spTgt spid="627717"/>
                                        </p:tgtEl>
                                      </p:cBhvr>
                                    </p:animEffect>
                                  </p:childTnLst>
                                </p:cTn>
                              </p:par>
                            </p:childTnLst>
                          </p:cTn>
                        </p:par>
                        <p:par>
                          <p:cTn id="12" fill="hold" nodeType="afterGroup">
                            <p:stCondLst>
                              <p:cond delay="7000"/>
                            </p:stCondLst>
                            <p:childTnLst>
                              <p:par>
                                <p:cTn id="13" presetID="9" presetClass="entr" presetSubtype="0" fill="hold" grpId="0" nodeType="afterEffect">
                                  <p:stCondLst>
                                    <p:cond delay="5000"/>
                                  </p:stCondLst>
                                  <p:childTnLst>
                                    <p:set>
                                      <p:cBhvr>
                                        <p:cTn id="14" dur="1" fill="hold">
                                          <p:stCondLst>
                                            <p:cond delay="0"/>
                                          </p:stCondLst>
                                        </p:cTn>
                                        <p:tgtEl>
                                          <p:spTgt spid="627716"/>
                                        </p:tgtEl>
                                        <p:attrNameLst>
                                          <p:attrName>style.visibility</p:attrName>
                                        </p:attrNameLst>
                                      </p:cBhvr>
                                      <p:to>
                                        <p:strVal val="visible"/>
                                      </p:to>
                                    </p:set>
                                    <p:animEffect transition="in" filter="dissolve">
                                      <p:cBhvr>
                                        <p:cTn id="15" dur="500"/>
                                        <p:tgtEl>
                                          <p:spTgt spid="627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5" grpId="0" autoUpdateAnimBg="0"/>
      <p:bldP spid="627716" grpId="0" autoUpdateAnimBg="0"/>
      <p:bldP spid="627717" grpId="0" animBg="1"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40" name="Rectangle 4"/>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dirty="0">
              <a:solidFill>
                <a:srgbClr val="000000"/>
              </a:solidFill>
              <a:latin typeface="Arial" panose="020B0604020202020204" pitchFamily="34" charset="0"/>
              <a:cs typeface="Arial" panose="020B0604020202020204" pitchFamily="34" charset="0"/>
            </a:endParaRPr>
          </a:p>
        </p:txBody>
      </p:sp>
      <p:pic>
        <p:nvPicPr>
          <p:cNvPr id="628738" name="Picture 2" descr="M:\IMAGES\BIBLSTRY\0TSTMNT\ABRAHAM\OABSO003.JPG"/>
          <p:cNvPicPr>
            <a:picLocks noChangeAspect="1" noChangeArrowheads="1"/>
          </p:cNvPicPr>
          <p:nvPr/>
        </p:nvPicPr>
        <p:blipFill>
          <a:blip r:embed="rId2">
            <a:lum bright="-18000" contrast="12000"/>
            <a:extLst>
              <a:ext uri="{28A0092B-C50C-407E-A947-70E740481C1C}">
                <a14:useLocalDpi xmlns:a14="http://schemas.microsoft.com/office/drawing/2010/main"/>
              </a:ext>
            </a:extLst>
          </a:blip>
          <a:srcRect/>
          <a:stretch>
            <a:fillRect/>
          </a:stretch>
        </p:blipFill>
        <p:spPr bwMode="auto">
          <a:xfrm>
            <a:off x="0" y="0"/>
            <a:ext cx="55864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8739" name="Text Box 3"/>
          <p:cNvSpPr txBox="1">
            <a:spLocks noChangeArrowheads="1"/>
          </p:cNvSpPr>
          <p:nvPr/>
        </p:nvSpPr>
        <p:spPr bwMode="auto">
          <a:xfrm>
            <a:off x="1691680" y="4221088"/>
            <a:ext cx="7144072" cy="22467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r">
              <a:spcBef>
                <a:spcPct val="50000"/>
              </a:spcBef>
              <a:defRPr/>
            </a:pPr>
            <a:r>
              <a:rPr lang="ar-SA" sz="4000" b="1" dirty="0">
                <a:solidFill>
                  <a:srgbClr val="FFFFFF"/>
                </a:solidFill>
                <a:effectLst>
                  <a:glow rad="228600">
                    <a:schemeClr val="tx1"/>
                  </a:glow>
                </a:effectLst>
                <a:latin typeface="Arial" panose="020B0604020202020204" pitchFamily="34" charset="0"/>
                <a:cs typeface="Arial" panose="020B0604020202020204" pitchFamily="34" charset="0"/>
              </a:rPr>
              <a:t>عبرانيين ١٣ : ٢</a:t>
            </a:r>
          </a:p>
          <a:p>
            <a:pPr algn="r">
              <a:spcBef>
                <a:spcPct val="50000"/>
              </a:spcBef>
              <a:defRPr/>
            </a:pPr>
            <a:r>
              <a:rPr lang="ar-SA" sz="4000" b="1" dirty="0">
                <a:solidFill>
                  <a:srgbClr val="FFFFFF"/>
                </a:solidFill>
                <a:effectLst>
                  <a:glow rad="228600">
                    <a:schemeClr val="tx1"/>
                  </a:glow>
                </a:effectLst>
                <a:latin typeface="Arial" panose="020B0604020202020204" pitchFamily="34" charset="0"/>
                <a:cs typeface="Arial" panose="020B0604020202020204" pitchFamily="34" charset="0"/>
              </a:rPr>
              <a:t>لا تنسوا إضافة الغرباء، لأن بها أضاف أناس ملائكة وهم لا يدرون.</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3000"/>
                                  </p:stCondLst>
                                  <p:childTnLst>
                                    <p:set>
                                      <p:cBhvr>
                                        <p:cTn id="6" dur="1" fill="hold">
                                          <p:stCondLst>
                                            <p:cond delay="0"/>
                                          </p:stCondLst>
                                        </p:cTn>
                                        <p:tgtEl>
                                          <p:spTgt spid="628738"/>
                                        </p:tgtEl>
                                        <p:attrNameLst>
                                          <p:attrName>style.visibility</p:attrName>
                                        </p:attrNameLst>
                                      </p:cBhvr>
                                      <p:to>
                                        <p:strVal val="visible"/>
                                      </p:to>
                                    </p:set>
                                    <p:animEffect transition="in" filter="checkerboard(across)">
                                      <p:cBhvr>
                                        <p:cTn id="7" dur="500"/>
                                        <p:tgtEl>
                                          <p:spTgt spid="628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8" name="Rectangle 6"/>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solidFill>
                <a:srgbClr val="000000"/>
              </a:solidFill>
              <a:latin typeface="Arial" panose="020B0604020202020204" pitchFamily="34" charset="0"/>
              <a:cs typeface="Arial" panose="020B0604020202020204" pitchFamily="34" charset="0"/>
            </a:endParaRPr>
          </a:p>
        </p:txBody>
      </p:sp>
      <p:sp>
        <p:nvSpPr>
          <p:cNvPr id="607235" name="Text Box 3"/>
          <p:cNvSpPr txBox="1">
            <a:spLocks noChangeArrowheads="1"/>
          </p:cNvSpPr>
          <p:nvPr/>
        </p:nvSpPr>
        <p:spPr bwMode="auto">
          <a:xfrm>
            <a:off x="4759771" y="228600"/>
            <a:ext cx="4276725" cy="40934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defPPr>
              <a:defRPr lang="en-US"/>
            </a:defPPr>
            <a:lvl1pPr>
              <a:spcBef>
                <a:spcPct val="50000"/>
              </a:spcBef>
              <a:defRPr sz="3600" b="1">
                <a:solidFill>
                  <a:srgbClr val="FFFFFF"/>
                </a:solidFill>
                <a:effectLst>
                  <a:glow rad="228600">
                    <a:schemeClr val="tx1"/>
                  </a:glow>
                </a:effectLst>
                <a:latin typeface="Arial"/>
                <a:cs typeface="Arial"/>
              </a:defRPr>
            </a:lvl1pPr>
          </a:lstStyle>
          <a:p>
            <a:pPr rtl="1"/>
            <a:r>
              <a:rPr lang="ar-SA" sz="4000" dirty="0">
                <a:latin typeface="Arial" panose="020B0604020202020204" pitchFamily="34" charset="0"/>
                <a:cs typeface="Arial" panose="020B0604020202020204" pitchFamily="34" charset="0"/>
              </a:rPr>
              <a:t>رومية ١٥ : ٢٤</a:t>
            </a:r>
          </a:p>
          <a:p>
            <a:pPr algn="r" rtl="1"/>
            <a:r>
              <a:rPr lang="ar-SA" sz="4000" dirty="0">
                <a:latin typeface="Arial" panose="020B0604020202020204" pitchFamily="34" charset="0"/>
                <a:cs typeface="Arial" panose="020B0604020202020204" pitchFamily="34" charset="0"/>
              </a:rPr>
              <a:t>فعندما أذهب إلى </a:t>
            </a:r>
            <a:r>
              <a:rPr lang="ar-JO" sz="4000" dirty="0">
                <a:latin typeface="Arial" panose="020B0604020202020204" pitchFamily="34" charset="0"/>
                <a:cs typeface="Arial" panose="020B0604020202020204" pitchFamily="34" charset="0"/>
              </a:rPr>
              <a:t>إ</a:t>
            </a:r>
            <a:r>
              <a:rPr lang="ar-SA" sz="4000" dirty="0">
                <a:latin typeface="Arial" panose="020B0604020202020204" pitchFamily="34" charset="0"/>
                <a:cs typeface="Arial" panose="020B0604020202020204" pitchFamily="34" charset="0"/>
              </a:rPr>
              <a:t>سبانيا آتي إليكم</a:t>
            </a:r>
            <a:r>
              <a:rPr lang="ar-JO" sz="4000" dirty="0">
                <a:latin typeface="Arial" panose="020B0604020202020204" pitchFamily="34" charset="0"/>
                <a:cs typeface="Arial" panose="020B0604020202020204" pitchFamily="34" charset="0"/>
              </a:rPr>
              <a:t>،</a:t>
            </a:r>
            <a:r>
              <a:rPr lang="ar-SA" sz="4000" dirty="0">
                <a:latin typeface="Arial" panose="020B0604020202020204" pitchFamily="34" charset="0"/>
                <a:cs typeface="Arial" panose="020B0604020202020204" pitchFamily="34" charset="0"/>
              </a:rPr>
              <a:t> لأني أرجو أن أراكم في مروري وتشيعوني إلى هناك، إن تمل</a:t>
            </a:r>
            <a:r>
              <a:rPr lang="ar-JO" sz="4000" dirty="0">
                <a:latin typeface="Arial" panose="020B0604020202020204" pitchFamily="34" charset="0"/>
                <a:cs typeface="Arial" panose="020B0604020202020204" pitchFamily="34" charset="0"/>
              </a:rPr>
              <a:t>أ</a:t>
            </a:r>
            <a:r>
              <a:rPr lang="ar-SA" sz="4000" dirty="0">
                <a:latin typeface="Arial" panose="020B0604020202020204" pitchFamily="34" charset="0"/>
                <a:cs typeface="Arial" panose="020B0604020202020204" pitchFamily="34" charset="0"/>
              </a:rPr>
              <a:t>ت أولا</a:t>
            </a:r>
            <a:r>
              <a:rPr lang="ar-JO" sz="4000" dirty="0">
                <a:latin typeface="Arial" panose="020B0604020202020204" pitchFamily="34" charset="0"/>
                <a:cs typeface="Arial" panose="020B0604020202020204" pitchFamily="34" charset="0"/>
              </a:rPr>
              <a:t>ً</a:t>
            </a:r>
            <a:r>
              <a:rPr lang="ar-SA" sz="4000" dirty="0">
                <a:latin typeface="Arial" panose="020B0604020202020204" pitchFamily="34" charset="0"/>
                <a:cs typeface="Arial" panose="020B0604020202020204" pitchFamily="34" charset="0"/>
              </a:rPr>
              <a:t> منكم جزئيا</a:t>
            </a:r>
            <a:r>
              <a:rPr lang="ar-JO" sz="4000" dirty="0">
                <a:latin typeface="Arial" panose="020B0604020202020204" pitchFamily="34" charset="0"/>
                <a:cs typeface="Arial" panose="020B0604020202020204" pitchFamily="34" charset="0"/>
              </a:rPr>
              <a:t>ً</a:t>
            </a:r>
            <a:r>
              <a:rPr lang="ar-SA" sz="4000" dirty="0">
                <a:latin typeface="Arial" panose="020B0604020202020204" pitchFamily="34" charset="0"/>
                <a:cs typeface="Arial" panose="020B0604020202020204" pitchFamily="34" charset="0"/>
              </a:rPr>
              <a:t>. </a:t>
            </a:r>
          </a:p>
        </p:txBody>
      </p:sp>
      <p:pic>
        <p:nvPicPr>
          <p:cNvPr id="164867" name="Picture 4" descr="M:\CLIPART\PHOTOS\TRANS\ROAD.JPG"/>
          <p:cNvPicPr>
            <a:picLocks noChangeAspect="1" noChangeArrowheads="1"/>
          </p:cNvPicPr>
          <p:nvPr/>
        </p:nvPicPr>
        <p:blipFill>
          <a:blip r:embed="rId2">
            <a:lum contrast="-6000"/>
            <a:extLst>
              <a:ext uri="{28A0092B-C50C-407E-A947-70E740481C1C}">
                <a14:useLocalDpi xmlns:a14="http://schemas.microsoft.com/office/drawing/2010/main"/>
              </a:ext>
            </a:extLst>
          </a:blip>
          <a:srcRect/>
          <a:stretch>
            <a:fillRect/>
          </a:stretch>
        </p:blipFill>
        <p:spPr bwMode="auto">
          <a:xfrm>
            <a:off x="0" y="0"/>
            <a:ext cx="4591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6" name="Rectangle 1030"/>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solidFill>
                <a:srgbClr val="000000"/>
              </a:solidFill>
              <a:latin typeface="Arial" panose="020B0604020202020204" pitchFamily="34" charset="0"/>
              <a:cs typeface="Arial" panose="020B0604020202020204" pitchFamily="34" charset="0"/>
            </a:endParaRPr>
          </a:p>
        </p:txBody>
      </p:sp>
      <p:sp>
        <p:nvSpPr>
          <p:cNvPr id="609283" name="Text Box 1027"/>
          <p:cNvSpPr txBox="1">
            <a:spLocks noChangeArrowheads="1"/>
          </p:cNvSpPr>
          <p:nvPr/>
        </p:nvSpPr>
        <p:spPr bwMode="auto">
          <a:xfrm>
            <a:off x="5076056" y="228600"/>
            <a:ext cx="3923928" cy="3477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spcBef>
                <a:spcPct val="50000"/>
              </a:spcBef>
              <a:defRPr sz="3600" b="1">
                <a:solidFill>
                  <a:srgbClr val="FFFFFF"/>
                </a:solidFill>
                <a:effectLst>
                  <a:glow rad="228600">
                    <a:schemeClr val="tx1"/>
                  </a:glow>
                </a:effectLst>
                <a:latin typeface="Arial"/>
                <a:cs typeface="Arial"/>
              </a:defRPr>
            </a:lvl1pPr>
          </a:lstStyle>
          <a:p>
            <a:pPr algn="r" rtl="1"/>
            <a:r>
              <a:rPr lang="ar-SA" sz="4000" dirty="0">
                <a:latin typeface="Arial" panose="020B0604020202020204" pitchFamily="34" charset="0"/>
                <a:cs typeface="Arial" panose="020B0604020202020204" pitchFamily="34" charset="0"/>
              </a:rPr>
              <a:t>١ كورنثوس ١٦ : ٦</a:t>
            </a:r>
          </a:p>
          <a:p>
            <a:pPr algn="r" rtl="1"/>
            <a:r>
              <a:rPr lang="ar-SA" sz="4000" dirty="0">
                <a:latin typeface="Arial" panose="020B0604020202020204" pitchFamily="34" charset="0"/>
                <a:cs typeface="Arial" panose="020B0604020202020204" pitchFamily="34" charset="0"/>
              </a:rPr>
              <a:t>وربما أمكث عندكم أو أشتي أيضا</a:t>
            </a:r>
            <a:r>
              <a:rPr lang="ar-JO" sz="4000" dirty="0">
                <a:latin typeface="Arial" panose="020B0604020202020204" pitchFamily="34" charset="0"/>
                <a:cs typeface="Arial" panose="020B0604020202020204" pitchFamily="34" charset="0"/>
              </a:rPr>
              <a:t>ً</a:t>
            </a:r>
            <a:r>
              <a:rPr lang="ar-SA" sz="4000" dirty="0">
                <a:latin typeface="Arial" panose="020B0604020202020204" pitchFamily="34" charset="0"/>
                <a:cs typeface="Arial" panose="020B0604020202020204" pitchFamily="34" charset="0"/>
              </a:rPr>
              <a:t> لكي تشيعوني إلى حيثما أذهب.</a:t>
            </a:r>
          </a:p>
        </p:txBody>
      </p:sp>
      <p:pic>
        <p:nvPicPr>
          <p:cNvPr id="165891" name="Picture 1028" descr="M:\CLIPART\PHOTOS\TRANS\ROA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591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0440"/>
            <a:ext cx="9180512" cy="688844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 </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lvl="0" algn="ctr" defTabSz="457200" rtl="1" eaLnBrk="0" hangingPunct="0">
              <a:defRPr sz="40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أ</a:t>
            </a:r>
            <a:r>
              <a:rPr lang="ar-SA" dirty="0"/>
              <a:t>حد ال</a:t>
            </a:r>
            <a:r>
              <a:rPr lang="ar-JO" dirty="0"/>
              <a:t>أ</a:t>
            </a:r>
            <a:r>
              <a:rPr lang="ar-SA" dirty="0"/>
              <a:t>دلة على الخلاص هو ال</a:t>
            </a:r>
            <a:r>
              <a:rPr lang="ar-JO" dirty="0"/>
              <a:t>إ</a:t>
            </a:r>
            <a:r>
              <a:rPr lang="ar-SA" dirty="0"/>
              <a:t>ستمرار في الايمان</a:t>
            </a:r>
            <a:r>
              <a:rPr lang="ar-JO" dirty="0"/>
              <a:t>،</a:t>
            </a:r>
            <a:r>
              <a:rPr lang="ar-SA" dirty="0"/>
              <a:t> بأن يسوع المسيح مات بجسد حقيقي (ع 7), في حين </a:t>
            </a:r>
            <a:r>
              <a:rPr lang="ar-JO" dirty="0"/>
              <a:t>أ</a:t>
            </a:r>
            <a:r>
              <a:rPr lang="ar-SA" dirty="0"/>
              <a:t>ن </a:t>
            </a:r>
            <a:r>
              <a:rPr lang="ar-JO" dirty="0"/>
              <a:t>أ</a:t>
            </a:r>
            <a:r>
              <a:rPr lang="ar-SA" dirty="0"/>
              <a:t>ولئك الذين ينكرون هذا ليس لديهم الله (ع 9), مما يعني </a:t>
            </a:r>
            <a:r>
              <a:rPr lang="ar-JO" dirty="0"/>
              <a:t>أ</a:t>
            </a:r>
            <a:r>
              <a:rPr lang="ar-SA" dirty="0"/>
              <a:t>نهم يفقدون المجازة </a:t>
            </a:r>
            <a:r>
              <a:rPr lang="ar-JO" dirty="0"/>
              <a:t>أ</a:t>
            </a:r>
            <a:r>
              <a:rPr lang="ar-SA" dirty="0"/>
              <a:t>و المكافأة على ال</a:t>
            </a:r>
            <a:r>
              <a:rPr lang="ar-JO" dirty="0"/>
              <a:t>أ</a:t>
            </a:r>
            <a:r>
              <a:rPr lang="ar-SA" dirty="0"/>
              <a:t>رجح </a:t>
            </a:r>
            <a:r>
              <a:rPr lang="ar-JO" dirty="0"/>
              <a:t>  </a:t>
            </a:r>
            <a:r>
              <a:rPr lang="ar-SA" dirty="0"/>
              <a:t>(ع 8)</a:t>
            </a:r>
            <a:endParaRPr lang="en-US" dirty="0"/>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27ح</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3311EE03-3F59-404F-A88A-A14105EB13F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778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72" name="Rectangle 8"/>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sp>
        <p:nvSpPr>
          <p:cNvPr id="600066" name="Text Box 2"/>
          <p:cNvSpPr txBox="1">
            <a:spLocks noChangeArrowheads="1"/>
          </p:cNvSpPr>
          <p:nvPr/>
        </p:nvSpPr>
        <p:spPr bwMode="auto">
          <a:xfrm>
            <a:off x="304800" y="654050"/>
            <a:ext cx="4191000" cy="28623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defPPr>
              <a:defRPr lang="en-US"/>
            </a:defPPr>
            <a:lvl1pPr>
              <a:spcBef>
                <a:spcPct val="50000"/>
              </a:spcBef>
              <a:defRPr sz="3600" b="1">
                <a:solidFill>
                  <a:srgbClr val="FFFFFF"/>
                </a:solidFill>
                <a:effectLst>
                  <a:glow rad="228600">
                    <a:schemeClr val="tx1"/>
                  </a:glow>
                </a:effectLst>
                <a:latin typeface="Arial"/>
                <a:cs typeface="Arial"/>
              </a:defRPr>
            </a:lvl1pPr>
          </a:lstStyle>
          <a:p>
            <a:pPr algn="r"/>
            <a:r>
              <a:rPr lang="ar-SA" sz="4000" dirty="0">
                <a:latin typeface="Arial" panose="020B0604020202020204" pitchFamily="34" charset="0"/>
                <a:cs typeface="Arial" panose="020B0604020202020204" pitchFamily="34" charset="0"/>
              </a:rPr>
              <a:t>تيطس ٣ : ١٣</a:t>
            </a:r>
          </a:p>
          <a:p>
            <a:pPr algn="r"/>
            <a:r>
              <a:rPr lang="ar-SA" sz="4000" dirty="0">
                <a:latin typeface="Arial" panose="020B0604020202020204" pitchFamily="34" charset="0"/>
                <a:cs typeface="Arial" panose="020B0604020202020204" pitchFamily="34" charset="0"/>
              </a:rPr>
              <a:t>جهز زيناس الناموسي وأبلوس باجتهاد للسفر حتى لا يعوزهما شيء.</a:t>
            </a:r>
          </a:p>
        </p:txBody>
      </p:sp>
      <p:pic>
        <p:nvPicPr>
          <p:cNvPr id="166915" name="Picture 6" descr="M:\CLIPART\PHOTOS\TRANS\TRACKS.JPG"/>
          <p:cNvPicPr>
            <a:picLocks noChangeAspect="1" noChangeArrowheads="1"/>
          </p:cNvPicPr>
          <p:nvPr/>
        </p:nvPicPr>
        <p:blipFill>
          <a:blip r:embed="rId2">
            <a:lum bright="-12000" contrast="6000"/>
            <a:extLst>
              <a:ext uri="{28A0092B-C50C-407E-A947-70E740481C1C}">
                <a14:useLocalDpi xmlns:a14="http://schemas.microsoft.com/office/drawing/2010/main"/>
              </a:ext>
            </a:extLst>
          </a:blip>
          <a:srcRect/>
          <a:stretch>
            <a:fillRect/>
          </a:stretch>
        </p:blipFill>
        <p:spPr bwMode="auto">
          <a:xfrm>
            <a:off x="4648200" y="0"/>
            <a:ext cx="46370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498" name="Picture 2"/>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18499" name="Text Box 3"/>
          <p:cNvSpPr txBox="1">
            <a:spLocks noChangeArrowheads="1"/>
          </p:cNvSpPr>
          <p:nvPr/>
        </p:nvSpPr>
        <p:spPr bwMode="auto">
          <a:xfrm>
            <a:off x="609600" y="4784725"/>
            <a:ext cx="7922840" cy="13234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spcBef>
                <a:spcPct val="50000"/>
              </a:spcBef>
              <a:defRPr sz="3600" b="1">
                <a:solidFill>
                  <a:srgbClr val="FFFFFF"/>
                </a:solidFill>
                <a:effectLst>
                  <a:glow rad="228600">
                    <a:schemeClr val="tx1"/>
                  </a:glow>
                </a:effectLst>
                <a:latin typeface="Arial"/>
                <a:cs typeface="Arial"/>
              </a:defRPr>
            </a:lvl1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الديداخي 11: 4 </a:t>
            </a:r>
            <a:endParaRPr lang="ar-JO" sz="3200" dirty="0">
              <a:effectLst>
                <a:glow rad="228600">
                  <a:srgbClr val="000000"/>
                </a:glow>
              </a:effectLst>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كل رسول يأتي إليكم، اقبلوه كرب.</a:t>
            </a:r>
            <a:endParaRPr kumimoji="0" lang="en-US"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524" name="Picture 4"/>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19523" name="Text Box 3"/>
          <p:cNvSpPr txBox="1">
            <a:spLocks noChangeArrowheads="1"/>
          </p:cNvSpPr>
          <p:nvPr/>
        </p:nvSpPr>
        <p:spPr bwMode="auto">
          <a:xfrm>
            <a:off x="251520" y="3581400"/>
            <a:ext cx="8352928" cy="2031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60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الديداخي 11: 5 </a:t>
            </a: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60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لا يبقى عندكم سوى يومٍ واحدٍ أو يومٍ آخر عن الضرورة، فإن مكث ثلاثة أيام فهو نبي كاذب.</a:t>
            </a:r>
            <a:endParaRPr kumimoji="0" lang="en-US" sz="360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548" name="Picture 4"/>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20547" name="Text Box 3"/>
          <p:cNvSpPr txBox="1">
            <a:spLocks noChangeArrowheads="1"/>
          </p:cNvSpPr>
          <p:nvPr/>
        </p:nvSpPr>
        <p:spPr bwMode="auto">
          <a:xfrm>
            <a:off x="251520" y="4191000"/>
            <a:ext cx="8640960" cy="2031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60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الديداخي 11: 6 </a:t>
            </a: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60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عندما يمضي الرسول، فلا يأخذ شيئاً سوى خبزٍ، إلى أن يدرك مبيتاً،</a:t>
            </a:r>
            <a:r>
              <a:rPr lang="ar-JO" i="0" dirty="0">
                <a:effectLst>
                  <a:glow rad="228600">
                    <a:srgbClr val="000000"/>
                  </a:glow>
                </a:effectLst>
                <a:latin typeface="Arial" panose="020B0604020202020204" pitchFamily="34" charset="0"/>
                <a:cs typeface="Arial" panose="020B0604020202020204" pitchFamily="34" charset="0"/>
              </a:rPr>
              <a:t> </a:t>
            </a:r>
            <a:r>
              <a:rPr kumimoji="0" lang="ar-JO" sz="360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أما إذا طلب دراهم فهو نبي كاذب.</a:t>
            </a:r>
            <a:endParaRPr kumimoji="0" lang="en-US" sz="360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2" name="Picture 4"/>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21571" name="Text Box 3"/>
          <p:cNvSpPr txBox="1">
            <a:spLocks noChangeArrowheads="1"/>
          </p:cNvSpPr>
          <p:nvPr/>
        </p:nvSpPr>
        <p:spPr bwMode="auto">
          <a:xfrm>
            <a:off x="395536" y="4175125"/>
            <a:ext cx="8291264" cy="1477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60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الديداخي 12: 1 </a:t>
            </a: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60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كل من يأتي باسم الرب، أقبلوه، بعد اختبارهِ تعرفونه.</a:t>
            </a:r>
            <a:endParaRPr kumimoji="0" lang="en-US" sz="360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31060454"/>
      </p:ext>
    </p:extLst>
  </p:cSld>
  <p:clrMapOvr>
    <a:masterClrMapping/>
  </p:clrMapOvr>
  <p:transition>
    <p:randomBar dir="ver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6" name="Picture 4"/>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22595" name="Text Box 3"/>
          <p:cNvSpPr txBox="1">
            <a:spLocks noChangeArrowheads="1"/>
          </p:cNvSpPr>
          <p:nvPr/>
        </p:nvSpPr>
        <p:spPr bwMode="auto">
          <a:xfrm>
            <a:off x="609600" y="3657600"/>
            <a:ext cx="8077200" cy="25853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الديداخي 12: 2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أما إذا كان الآتي عابر سبيل، فساعدوه بقدر ما تستطيعون، ولا يبق عندكم إلا يومين أو ثلاثة إذا اقتضى الأمر.</a:t>
            </a:r>
            <a:endParaRPr kumimoji="0" lang="en-US" sz="360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86" name="Picture 2"/>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79587" name="Text Box 3"/>
          <p:cNvSpPr txBox="1">
            <a:spLocks noChangeArrowheads="1"/>
          </p:cNvSpPr>
          <p:nvPr/>
        </p:nvSpPr>
        <p:spPr bwMode="auto">
          <a:xfrm>
            <a:off x="0" y="4814888"/>
            <a:ext cx="6588224" cy="1477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i="0" dirty="0">
                <a:effectLst>
                  <a:glow rad="228600">
                    <a:srgbClr val="000000"/>
                  </a:glow>
                </a:effectLst>
                <a:latin typeface="Arial" panose="020B0604020202020204" pitchFamily="34" charset="0"/>
                <a:cs typeface="Arial" panose="020B0604020202020204" pitchFamily="34" charset="0"/>
              </a:rPr>
              <a:t>مجاناً أخذتم مجاناً أعطوا</a:t>
            </a:r>
            <a:endParaRPr kumimoji="0" lang="ar-JO" sz="360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(متى 10: 8).</a:t>
            </a:r>
            <a:endParaRPr kumimoji="0" lang="en-US" sz="360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579587"/>
                                        </p:tgtEl>
                                        <p:attrNameLst>
                                          <p:attrName>style.visibility</p:attrName>
                                        </p:attrNameLst>
                                      </p:cBhvr>
                                      <p:to>
                                        <p:strVal val="visible"/>
                                      </p:to>
                                    </p:set>
                                    <p:animEffect transition="in" filter="dissolve">
                                      <p:cBhvr>
                                        <p:cTn id="7" dur="75"/>
                                        <p:tgtEl>
                                          <p:spTgt spid="579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7"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4" name="Picture 4"/>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14403" name="Text Box 3"/>
          <p:cNvSpPr txBox="1">
            <a:spLocks noChangeArrowheads="1"/>
          </p:cNvSpPr>
          <p:nvPr/>
        </p:nvSpPr>
        <p:spPr bwMode="auto">
          <a:xfrm>
            <a:off x="539552" y="3140968"/>
            <a:ext cx="8208912" cy="3139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spcBef>
                <a:spcPct val="50000"/>
              </a:spcBef>
              <a:defRPr sz="3600" b="1" i="0">
                <a:solidFill>
                  <a:schemeClr val="bg1"/>
                </a:solidFill>
                <a:effectLst>
                  <a:glow rad="228600">
                    <a:schemeClr val="tx1"/>
                  </a:glow>
                </a:effectLst>
                <a:latin typeface="Arial"/>
                <a:cs typeface="Arial"/>
              </a:defRPr>
            </a:lvl1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بهذا قد عرفنا المحبة: </a:t>
            </a:r>
            <a:endParaRPr kumimoji="0" lang="ar-JO" sz="36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أن ذاك وضع نفسه لأجلنا</a:t>
            </a:r>
            <a:endParaRPr kumimoji="0" lang="ar-JO" sz="36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فنحن ينبغي لنا أن نضع نفوسنا</a:t>
            </a:r>
            <a:endParaRPr kumimoji="0" lang="ar-JO" sz="36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لأجل الإخوة</a:t>
            </a:r>
            <a:r>
              <a:rPr kumimoji="0" lang="ar-JO" sz="36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(1 يوحنا 3: 16).</a:t>
            </a:r>
            <a:endParaRPr kumimoji="0" lang="en-US" sz="36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ar-SA" sz="4800" dirty="0"/>
              <a:t>كيف لنا </a:t>
            </a:r>
            <a:r>
              <a:rPr lang="ar-JO" sz="4800" dirty="0"/>
              <a:t>أ</a:t>
            </a:r>
            <a:r>
              <a:rPr lang="ar-SA" sz="4800" dirty="0"/>
              <a:t>ن نعيش ال</a:t>
            </a:r>
            <a:r>
              <a:rPr lang="ar-JO" sz="4800" dirty="0"/>
              <a:t>إ</a:t>
            </a:r>
            <a:r>
              <a:rPr lang="ar-SA" sz="4800" dirty="0"/>
              <a:t>نجيل؟ </a:t>
            </a:r>
            <a:endParaRPr lang="en-US" sz="4800" dirty="0"/>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طريقتين ....</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4694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rtl="1">
              <a:defRPr/>
            </a:pP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1. </a:t>
            </a:r>
            <a:r>
              <a:rPr lang="ar-SA" sz="4800" dirty="0">
                <a:effectLst>
                  <a:glow rad="127000">
                    <a:schemeClr val="tx1"/>
                  </a:glow>
                </a:effectLst>
                <a:ea typeface="ＭＳ Ｐゴシック" charset="0"/>
              </a:rPr>
              <a:t>مساندة المعلمين </a:t>
            </a:r>
            <a:r>
              <a:rPr lang="ar-SA" sz="4800" dirty="0">
                <a:solidFill>
                  <a:srgbClr val="FFFF00"/>
                </a:solidFill>
                <a:effectLst>
                  <a:glow rad="127000">
                    <a:schemeClr val="tx1"/>
                  </a:glow>
                </a:effectLst>
                <a:ea typeface="ＭＳ Ｐゴシック" charset="0"/>
              </a:rPr>
              <a:t>الحقيقي</a:t>
            </a:r>
            <a:r>
              <a:rPr lang="ar-JO" sz="4800" dirty="0">
                <a:solidFill>
                  <a:srgbClr val="FFFF00"/>
                </a:solidFill>
                <a:effectLst>
                  <a:glow rad="127000">
                    <a:schemeClr val="tx1"/>
                  </a:glow>
                </a:effectLst>
                <a:ea typeface="ＭＳ Ｐゴシック" charset="0"/>
              </a:rPr>
              <a:t>ي</a:t>
            </a:r>
            <a:r>
              <a:rPr lang="ar-SA" sz="4800" dirty="0">
                <a:solidFill>
                  <a:srgbClr val="FFFF00"/>
                </a:solidFill>
                <a:effectLst>
                  <a:glow rad="127000">
                    <a:schemeClr val="tx1"/>
                  </a:glow>
                </a:effectLst>
                <a:ea typeface="ＭＳ Ｐゴシック" charset="0"/>
              </a:rPr>
              <a:t>ن</a:t>
            </a:r>
            <a:r>
              <a:rPr lang="ar-SA" sz="4800" dirty="0">
                <a:effectLst>
                  <a:glow rad="127000">
                    <a:schemeClr val="tx1"/>
                  </a:glow>
                </a:effectLst>
                <a:ea typeface="ＭＳ Ｐゴシック" charset="0"/>
              </a:rPr>
              <a:t> </a:t>
            </a:r>
            <a:r>
              <a:rPr lang="ar-JO" sz="4800" dirty="0">
                <a:effectLst>
                  <a:glow rad="127000">
                    <a:schemeClr val="tx1"/>
                  </a:glow>
                </a:effectLst>
                <a:ea typeface="ＭＳ Ｐゴシック" charset="0"/>
              </a:rPr>
              <a:t>(1-6)</a:t>
            </a:r>
            <a:endParaRPr lang="en-US" sz="4800" dirty="0">
              <a:effectLst>
                <a:glow rad="127000">
                  <a:schemeClr val="tx1"/>
                </a:glow>
              </a:effectLst>
              <a:ea typeface="ＭＳ Ｐゴシック"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687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النبوة </a:t>
            </a:r>
            <a:b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b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a:t>
            </a: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رب</a:t>
            </a: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ال</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إ</a:t>
            </a: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له </a:t>
            </a: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lvl="0" algn="ctr" defTabSz="457200" rtl="1" eaLnBrk="0" hangingPunct="0">
              <a:defRPr sz="40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SA" dirty="0"/>
              <a:t>يسوع هو السيد حتى لو كان انسان, الكثير من المخادعين انتشروا في العالم</a:t>
            </a:r>
            <a:r>
              <a:rPr lang="ar-JO" dirty="0"/>
              <a:t>،</a:t>
            </a:r>
            <a:r>
              <a:rPr lang="ar-SA" dirty="0"/>
              <a:t> وهؤلاء ينكرون </a:t>
            </a:r>
            <a:r>
              <a:rPr lang="ar-JO" dirty="0"/>
              <a:t>أ</a:t>
            </a:r>
            <a:r>
              <a:rPr lang="ar-SA" dirty="0"/>
              <a:t>ن يسوع المسيح جاء بجسد حقيقي</a:t>
            </a:r>
            <a:r>
              <a:rPr lang="ar-JO" dirty="0"/>
              <a:t>،</a:t>
            </a:r>
            <a:r>
              <a:rPr lang="ar-SA" dirty="0"/>
              <a:t> مثل هؤلاء هم مخادعون و</a:t>
            </a:r>
            <a:r>
              <a:rPr lang="ar-JO" dirty="0"/>
              <a:t>أعداء</a:t>
            </a:r>
            <a:r>
              <a:rPr lang="ar-SA" dirty="0"/>
              <a:t> للمسيح (</a:t>
            </a:r>
            <a:r>
              <a:rPr lang="ar-JO" dirty="0"/>
              <a:t>ع</a:t>
            </a:r>
            <a:r>
              <a:rPr lang="ar-SA" dirty="0"/>
              <a:t> 7 )</a:t>
            </a:r>
            <a:endParaRPr lang="en-US" dirty="0"/>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27ح</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02D6DA25-8092-5048-9892-8B6C3F3B669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8958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60" y="2132856"/>
            <a:ext cx="9144000" cy="1728192"/>
          </a:xfrm>
          <a:effectLst>
            <a:outerShdw blurRad="63500" dist="35921" dir="2700000" algn="ctr" rotWithShape="0">
              <a:schemeClr val="tx2">
                <a:alpha val="74998"/>
              </a:schemeClr>
            </a:outerShdw>
          </a:effectLst>
        </p:spPr>
        <p:txBody>
          <a:bodyPr/>
          <a:lstStyle/>
          <a:p>
            <a:pPr rtl="1">
              <a:defRPr/>
            </a:pPr>
            <a:r>
              <a:rPr lang="ar-SA" sz="8800" dirty="0">
                <a:effectLst>
                  <a:glow rad="127000">
                    <a:schemeClr val="tx1"/>
                  </a:glow>
                </a:effectLst>
                <a:ea typeface="ＭＳ Ｐゴシック" charset="0"/>
              </a:rPr>
              <a:t>2 يوحنا</a:t>
            </a:r>
            <a:r>
              <a:rPr lang="en-US" sz="8800" dirty="0">
                <a:effectLst>
                  <a:glow rad="127000">
                    <a:schemeClr val="tx1"/>
                  </a:glow>
                </a:effectLst>
                <a:ea typeface="ＭＳ Ｐゴシック" charset="0"/>
              </a:rPr>
              <a:t> </a:t>
            </a:r>
            <a:r>
              <a:rPr lang="ar-JO" sz="8800" dirty="0">
                <a:effectLst>
                  <a:glow rad="127000">
                    <a:schemeClr val="tx1"/>
                  </a:glow>
                </a:effectLst>
                <a:ea typeface="ＭＳ Ｐゴシック" charset="0"/>
              </a:rPr>
              <a:t>7-13</a:t>
            </a:r>
            <a:r>
              <a:rPr lang="en-US" sz="8800" dirty="0">
                <a:effectLst>
                  <a:glow rad="127000">
                    <a:schemeClr val="tx1"/>
                  </a:glow>
                </a:effectLst>
                <a:ea typeface="ＭＳ Ｐゴシック" charset="0"/>
              </a:rPr>
              <a:t> </a:t>
            </a:r>
          </a:p>
        </p:txBody>
      </p:sp>
    </p:spTree>
    <p:extLst>
      <p:ext uri="{BB962C8B-B14F-4D97-AF65-F5344CB8AC3E}">
        <p14:creationId xmlns:p14="http://schemas.microsoft.com/office/powerpoint/2010/main" val="29103129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69" y="1628800"/>
            <a:ext cx="9144000" cy="420286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rtl="1">
              <a:defRPr/>
            </a:pP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2. </a:t>
            </a:r>
            <a:r>
              <a:rPr lang="ar-SA" sz="4800" dirty="0">
                <a:effectLst>
                  <a:glow rad="127000">
                    <a:schemeClr val="tx1"/>
                  </a:glow>
                </a:effectLst>
                <a:ea typeface="ＭＳ Ｐゴシック" charset="0"/>
              </a:rPr>
              <a:t>تجنب المعلمين </a:t>
            </a:r>
            <a:r>
              <a:rPr lang="ar-SA" sz="4800" dirty="0">
                <a:solidFill>
                  <a:srgbClr val="FFFF00"/>
                </a:solidFill>
                <a:effectLst>
                  <a:glow rad="127000">
                    <a:schemeClr val="tx1"/>
                  </a:glow>
                </a:effectLst>
                <a:ea typeface="ＭＳ Ｐゴシック" charset="0"/>
              </a:rPr>
              <a:t>الكذبة</a:t>
            </a:r>
            <a:r>
              <a:rPr lang="ar-SA" sz="4800" dirty="0">
                <a:effectLst>
                  <a:glow rad="127000">
                    <a:schemeClr val="tx1"/>
                  </a:glow>
                </a:effectLst>
                <a:ea typeface="ＭＳ Ｐゴシック" charset="0"/>
              </a:rPr>
              <a:t> </a:t>
            </a:r>
            <a:r>
              <a:rPr lang="ar-JO" sz="4800" dirty="0">
                <a:effectLst>
                  <a:glow rad="127000">
                    <a:schemeClr val="tx1"/>
                  </a:glow>
                </a:effectLst>
                <a:ea typeface="ＭＳ Ｐゴシック" charset="0"/>
              </a:rPr>
              <a:t>(7-13)</a:t>
            </a:r>
            <a:endParaRPr lang="en-US" sz="48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71F4F4BE-F466-3A47-89A7-8EB139C9EB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4038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8820472" cy="3183507"/>
          </a:xfrm>
          <a:effectLst>
            <a:outerShdw blurRad="63500" dist="35921" dir="2700000" algn="ctr" rotWithShape="0">
              <a:schemeClr val="tx2">
                <a:alpha val="74998"/>
              </a:schemeClr>
            </a:outerShdw>
          </a:effectLst>
        </p:spPr>
        <p:txBody>
          <a:bodyPr anchor="t"/>
          <a:lstStyle/>
          <a:p>
            <a:pPr>
              <a:defRPr/>
            </a:pPr>
            <a:r>
              <a:rPr lang="ar-SA" sz="4000" dirty="0">
                <a:effectLst>
                  <a:glow rad="127000">
                    <a:schemeClr val="tx1"/>
                  </a:glow>
                </a:effectLst>
                <a:ea typeface="ＭＳ Ｐゴシック" charset="0"/>
              </a:rPr>
              <a:t>٢ يوحنا ١ : ٧</a:t>
            </a:r>
            <a:br>
              <a:rPr lang="ar-SA" sz="4000" dirty="0">
                <a:effectLst>
                  <a:glow rad="127000">
                    <a:schemeClr val="tx1"/>
                  </a:glow>
                </a:effectLst>
                <a:ea typeface="ＭＳ Ｐゴシック" charset="0"/>
              </a:rPr>
            </a:br>
            <a:br>
              <a:rPr lang="en-US" sz="2400" dirty="0">
                <a:effectLst>
                  <a:glow rad="127000">
                    <a:schemeClr val="tx1"/>
                  </a:glow>
                </a:effectLst>
                <a:ea typeface="ＭＳ Ｐゴシック" charset="0"/>
              </a:rPr>
            </a:br>
            <a:r>
              <a:rPr lang="ar-SA" sz="4000" dirty="0">
                <a:effectLst>
                  <a:glow rad="127000">
                    <a:schemeClr val="tx1"/>
                  </a:glow>
                </a:effectLst>
                <a:ea typeface="ＭＳ Ｐゴシック" charset="0"/>
              </a:rPr>
              <a:t>لأنه قد دخل إلى العالم مضلون كثيرون، لا يعترفون بيسوع المسيح آتيا في الجسد</a:t>
            </a:r>
            <a:r>
              <a:rPr lang="ar-JO" sz="4000" dirty="0">
                <a:effectLst>
                  <a:glow rad="127000">
                    <a:schemeClr val="tx1"/>
                  </a:glow>
                </a:effectLst>
                <a:ea typeface="ＭＳ Ｐゴシック" charset="0"/>
              </a:rPr>
              <a:t>،</a:t>
            </a:r>
            <a:r>
              <a:rPr lang="ar-SA" sz="4000" dirty="0">
                <a:effectLst>
                  <a:glow rad="127000">
                    <a:schemeClr val="tx1"/>
                  </a:glow>
                </a:effectLst>
                <a:ea typeface="ＭＳ Ｐゴシック" charset="0"/>
              </a:rPr>
              <a:t> هذا هو المضل والضد للمسيح.</a:t>
            </a:r>
          </a:p>
        </p:txBody>
      </p:sp>
      <p:pic>
        <p:nvPicPr>
          <p:cNvPr id="4" name="Picture 3"/>
          <p:cNvPicPr>
            <a:picLocks noChangeAspect="1"/>
          </p:cNvPicPr>
          <p:nvPr/>
        </p:nvPicPr>
        <p:blipFill>
          <a:blip r:embed="rId3"/>
          <a:stretch>
            <a:fillRect/>
          </a:stretch>
        </p:blipFill>
        <p:spPr>
          <a:xfrm>
            <a:off x="2216933" y="3163124"/>
            <a:ext cx="4803339" cy="3694876"/>
          </a:xfrm>
          <a:prstGeom prst="rect">
            <a:avLst/>
          </a:prstGeom>
        </p:spPr>
      </p:pic>
    </p:spTree>
    <p:extLst>
      <p:ext uri="{BB962C8B-B14F-4D97-AF65-F5344CB8AC3E}">
        <p14:creationId xmlns:p14="http://schemas.microsoft.com/office/powerpoint/2010/main" val="32935044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5055715"/>
          </a:xfrm>
          <a:effectLst>
            <a:outerShdw blurRad="63500" dist="35921" dir="2700000" algn="ctr" rotWithShape="0">
              <a:schemeClr val="tx2">
                <a:alpha val="74998"/>
              </a:schemeClr>
            </a:outerShdw>
          </a:effectLst>
        </p:spPr>
        <p:txBody>
          <a:bodyPr anchor="t"/>
          <a:lstStyle/>
          <a:p>
            <a:pPr rtl="1"/>
            <a:r>
              <a:rPr lang="ar-SA" sz="4000" dirty="0"/>
              <a:t>٢ يوحنا ١ : ٨-٩</a:t>
            </a:r>
            <a:br>
              <a:rPr lang="en-US" sz="4000" dirty="0"/>
            </a:br>
            <a:br>
              <a:rPr lang="ar-SA" sz="4000" dirty="0"/>
            </a:br>
            <a:r>
              <a:rPr lang="ar-SA" sz="4000" dirty="0"/>
              <a:t>8 </a:t>
            </a:r>
            <a:r>
              <a:rPr lang="ar-JO" sz="4000" dirty="0"/>
              <a:t>أ</a:t>
            </a:r>
            <a:r>
              <a:rPr lang="ar-SA" sz="4000" dirty="0"/>
              <a:t>نظروا إلى أنفسكم لئلا نضيع ما عملناه، بل ننال أجرا</a:t>
            </a:r>
            <a:r>
              <a:rPr lang="ar-JO" sz="4000" dirty="0"/>
              <a:t>ً</a:t>
            </a:r>
            <a:r>
              <a:rPr lang="ar-SA" sz="4000" dirty="0"/>
              <a:t> تاما</a:t>
            </a:r>
            <a:r>
              <a:rPr lang="ar-JO" sz="4000" dirty="0"/>
              <a:t>ً 9 </a:t>
            </a:r>
            <a:r>
              <a:rPr lang="ar-SA" sz="4000" dirty="0"/>
              <a:t>كل من تعدى ولم يثبت في تعليم المسيح فليس له الله</a:t>
            </a:r>
            <a:r>
              <a:rPr lang="ar-JO" sz="4000" dirty="0"/>
              <a:t>،</a:t>
            </a:r>
            <a:r>
              <a:rPr lang="ar-SA" sz="4000" dirty="0"/>
              <a:t> ومن يثبت في تعليم المسيح</a:t>
            </a:r>
            <a:r>
              <a:rPr lang="ar-JO" sz="4000" dirty="0"/>
              <a:t>،</a:t>
            </a:r>
            <a:r>
              <a:rPr lang="ar-SA" sz="4000" dirty="0"/>
              <a:t> فهذا له الآب وال</a:t>
            </a:r>
            <a:r>
              <a:rPr lang="ar-JO" sz="4000" dirty="0"/>
              <a:t>إ</a:t>
            </a:r>
            <a:r>
              <a:rPr lang="ar-SA" sz="4000" dirty="0"/>
              <a:t>بن جميعا</a:t>
            </a:r>
            <a:r>
              <a:rPr lang="ar-JO" sz="4000" dirty="0"/>
              <a:t>ً</a:t>
            </a:r>
            <a:r>
              <a:rPr lang="ar-SA" sz="4000" dirty="0"/>
              <a:t>.</a:t>
            </a:r>
          </a:p>
        </p:txBody>
      </p:sp>
    </p:spTree>
    <p:extLst>
      <p:ext uri="{BB962C8B-B14F-4D97-AF65-F5344CB8AC3E}">
        <p14:creationId xmlns:p14="http://schemas.microsoft.com/office/powerpoint/2010/main" val="31680157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4335635"/>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rtl="1"/>
            <a:r>
              <a:rPr lang="ar-SA" sz="4000" dirty="0"/>
              <a:t>٢ يوحنا ١ : ١٠-١١</a:t>
            </a:r>
            <a:br>
              <a:rPr lang="en-US" sz="4000" dirty="0"/>
            </a:br>
            <a:br>
              <a:rPr lang="ar-SA" sz="4000" dirty="0"/>
            </a:br>
            <a:r>
              <a:rPr lang="ar-SA" sz="4000" dirty="0"/>
              <a:t>10 إن كان أحد يأتيكم ولا يجيء بهذا التعليم، فلا تقبلوه في البيت، ولا تقولوا له سلام</a:t>
            </a:r>
            <a:r>
              <a:rPr lang="ar-JO" sz="4000" dirty="0"/>
              <a:t> 11 </a:t>
            </a:r>
            <a:r>
              <a:rPr lang="ar-SA" sz="4000" dirty="0"/>
              <a:t>لأن من يسلم عليه يشترك في أعماله الشريرة.</a:t>
            </a:r>
          </a:p>
        </p:txBody>
      </p:sp>
    </p:spTree>
    <p:extLst>
      <p:ext uri="{BB962C8B-B14F-4D97-AF65-F5344CB8AC3E}">
        <p14:creationId xmlns:p14="http://schemas.microsoft.com/office/powerpoint/2010/main" val="22288650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207874" name="Picture 1" descr="false teacher wolves in sheep ski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306638" cy="278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5" name="Rectangle 2"/>
          <p:cNvSpPr>
            <a:spLocks noGrp="1" noChangeArrowheads="1"/>
          </p:cNvSpPr>
          <p:nvPr>
            <p:ph type="title" idx="4294967295"/>
          </p:nvPr>
        </p:nvSpPr>
        <p:spPr>
          <a:xfrm>
            <a:off x="1979613" y="782638"/>
            <a:ext cx="5445125" cy="1206500"/>
          </a:xfrm>
          <a:solidFill>
            <a:schemeClr val="bg1"/>
          </a:solidFill>
        </p:spPr>
        <p:txBody>
          <a:bodyPr/>
          <a:lstStyle/>
          <a:p>
            <a:pPr algn="ctr" eaLnBrk="1" hangingPunct="1"/>
            <a:r>
              <a:rPr lang="ar-JO" sz="3200" b="1" dirty="0">
                <a:solidFill>
                  <a:srgbClr val="FFFFFF"/>
                </a:solidFill>
                <a:latin typeface="Arial" panose="020B0604020202020204" pitchFamily="34" charset="0"/>
                <a:ea typeface="ＭＳ Ｐゴシック" charset="0"/>
                <a:cs typeface="Arial" panose="020B0604020202020204" pitchFamily="34" charset="0"/>
              </a:rPr>
              <a:t>معنى رسالة 2 يوحنا 10</a:t>
            </a:r>
            <a:br>
              <a:rPr lang="en-US" sz="32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ملخص وجهات النظر المختلفة</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07876" name="Text Box 3"/>
          <p:cNvSpPr txBox="1">
            <a:spLocks noChangeArrowheads="1"/>
          </p:cNvSpPr>
          <p:nvPr/>
        </p:nvSpPr>
        <p:spPr bwMode="auto">
          <a:xfrm>
            <a:off x="8410981" y="44450"/>
            <a:ext cx="70403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304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7877" name="Text Box 6"/>
          <p:cNvSpPr txBox="1">
            <a:spLocks noChangeArrowheads="1"/>
          </p:cNvSpPr>
          <p:nvPr/>
        </p:nvSpPr>
        <p:spPr bwMode="auto">
          <a:xfrm>
            <a:off x="152400" y="2433077"/>
            <a:ext cx="9067800" cy="4524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r>
              <a:rPr kumimoji="0" lang="ar-JO"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هل يمكن للمعلمين الكذبة...</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ar-JO" altLang="zh-CN" sz="2000" b="1" u="sng"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النظرة</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sng"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الإقامة في بيوت المؤمنين؟</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sng"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أدخلوا بيوت المؤمنين؟</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sng"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المؤيدين</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1</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نعم</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نعم</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جون ر. ستوت</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ف. ف. بروس</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2</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كلا</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نعم</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ستانلي توسان</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3</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كلا</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آي. هوارد مارشال</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ب. أف. وستكوت</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روبرت ويلدون ويلسون</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4</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كلا</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كلا</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ريك غريفيث</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p>
        </p:txBody>
      </p:sp>
    </p:spTree>
  </p:cSld>
  <p:clrMapOvr>
    <a:overrideClrMapping bg1="dk2" tx1="lt1" bg2="dk1" tx2="lt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idx="4294967295"/>
          </p:nvPr>
        </p:nvSpPr>
        <p:spPr>
          <a:xfrm>
            <a:off x="2843808" y="-590550"/>
            <a:ext cx="3187749" cy="533400"/>
          </a:xfrm>
          <a:solidFill>
            <a:schemeClr val="tx1"/>
          </a:solidFill>
        </p:spPr>
        <p:txBody>
          <a:bodyPr/>
          <a:lstStyle/>
          <a:p>
            <a:pPr algn="ctr" eaLnBrk="1" hangingPunct="1"/>
            <a:r>
              <a:rPr lang="en-US" sz="2800" b="1" dirty="0">
                <a:solidFill>
                  <a:srgbClr val="FFFFFF"/>
                </a:solidFill>
                <a:latin typeface="Arial" panose="020B0604020202020204" pitchFamily="34" charset="0"/>
                <a:ea typeface="ＭＳ Ｐゴシック" charset="0"/>
                <a:cs typeface="ＭＳ Ｐゴシック" charset="0"/>
              </a:rPr>
              <a:t>Keys</a:t>
            </a:r>
          </a:p>
        </p:txBody>
      </p:sp>
      <p:sp>
        <p:nvSpPr>
          <p:cNvPr id="130050" name="Text Box 60"/>
          <p:cNvSpPr txBox="1">
            <a:spLocks noChangeArrowheads="1"/>
          </p:cNvSpPr>
          <p:nvPr/>
        </p:nvSpPr>
        <p:spPr bwMode="auto">
          <a:xfrm>
            <a:off x="3364972" y="1220420"/>
            <a:ext cx="2374368" cy="1077218"/>
          </a:xfrm>
          <a:prstGeom prst="rect">
            <a:avLst/>
          </a:prstGeom>
          <a:solidFill>
            <a:srgbClr val="00009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SA" altLang="zh-CN" sz="3200" b="1" u="sng" dirty="0">
                <a:solidFill>
                  <a:srgbClr val="FFFFFF"/>
                </a:solidFill>
                <a:latin typeface="Arial" panose="020B0604020202020204" pitchFamily="34" charset="0"/>
                <a:ea typeface="宋体" charset="0"/>
                <a:cs typeface="Arial" panose="020B0604020202020204" pitchFamily="34" charset="0"/>
              </a:rPr>
              <a:t>الكلمة المفتاحية </a:t>
            </a:r>
            <a:br>
              <a:rPr lang="en-US" altLang="zh-CN" sz="3200" b="1" u="sng" dirty="0">
                <a:solidFill>
                  <a:srgbClr val="FFFFFF"/>
                </a:solidFill>
                <a:latin typeface="Arial" panose="020B0604020202020204" pitchFamily="34" charset="0"/>
                <a:ea typeface="宋体" charset="0"/>
                <a:cs typeface="Arial" panose="020B0604020202020204" pitchFamily="34" charset="0"/>
              </a:rPr>
            </a:br>
            <a:r>
              <a:rPr lang="ar-SA" altLang="zh-CN" sz="3200" b="1" dirty="0">
                <a:solidFill>
                  <a:srgbClr val="FFFFFF"/>
                </a:solidFill>
                <a:latin typeface="Arial" panose="020B0604020202020204" pitchFamily="34" charset="0"/>
                <a:ea typeface="宋体" charset="0"/>
                <a:cs typeface="Arial" panose="020B0604020202020204" pitchFamily="34" charset="0"/>
              </a:rPr>
              <a:t>الحدود</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10301" name="Text Box 61"/>
          <p:cNvSpPr txBox="1">
            <a:spLocks noChangeArrowheads="1"/>
          </p:cNvSpPr>
          <p:nvPr/>
        </p:nvSpPr>
        <p:spPr bwMode="auto">
          <a:xfrm>
            <a:off x="304800" y="2709495"/>
            <a:ext cx="8534400" cy="4031873"/>
          </a:xfrm>
          <a:prstGeom prst="rect">
            <a:avLst/>
          </a:prstGeom>
          <a:solidFill>
            <a:srgbClr val="000090"/>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3200" b="1" u="sng" dirty="0">
                <a:solidFill>
                  <a:srgbClr val="FFFFFF"/>
                </a:solidFill>
                <a:latin typeface="Arial" panose="020B0604020202020204" pitchFamily="34" charset="0"/>
                <a:ea typeface="宋体" charset="0"/>
                <a:cs typeface="Arial" panose="020B0604020202020204" pitchFamily="34" charset="0"/>
              </a:rPr>
              <a:t>الآ</a:t>
            </a:r>
            <a:r>
              <a:rPr lang="ar-SA" altLang="zh-CN" sz="3200" b="1" u="sng" dirty="0">
                <a:solidFill>
                  <a:srgbClr val="FFFFFF"/>
                </a:solidFill>
                <a:latin typeface="Arial" panose="020B0604020202020204" pitchFamily="34" charset="0"/>
                <a:ea typeface="宋体" charset="0"/>
                <a:cs typeface="Arial" panose="020B0604020202020204" pitchFamily="34" charset="0"/>
              </a:rPr>
              <a:t>ية المفتاحية </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a:p>
            <a:pPr lvl="0" algn="ctr" eaLnBrk="1" hangingPunct="1">
              <a:defRPr/>
            </a:pPr>
            <a:endParaRPr lang="en-US" altLang="zh-CN" sz="3200" b="1" dirty="0">
              <a:solidFill>
                <a:srgbClr val="FFFFFF"/>
              </a:solidFill>
              <a:latin typeface="Arial" panose="020B0604020202020204" pitchFamily="34" charset="0"/>
              <a:ea typeface="宋体" charset="0"/>
              <a:cs typeface="Arial" panose="020B0604020202020204" pitchFamily="34" charset="0"/>
            </a:endParaRPr>
          </a:p>
          <a:p>
            <a:pPr lvl="0" algn="ctr" eaLnBrk="1" hangingPunct="1">
              <a:defRPr/>
            </a:pPr>
            <a:r>
              <a:rPr lang="ar-SA" altLang="zh-CN" sz="3200" b="1" dirty="0">
                <a:solidFill>
                  <a:srgbClr val="FFFFFF"/>
                </a:solidFill>
                <a:latin typeface="Arial" panose="020B0604020202020204" pitchFamily="34" charset="0"/>
                <a:ea typeface="宋体" charset="0"/>
                <a:cs typeface="Arial" panose="020B0604020202020204" pitchFamily="34" charset="0"/>
              </a:rPr>
              <a:t>9 كل من تعدى ولم يثبت في تعليم المسيح فليس له الله</a:t>
            </a:r>
            <a:r>
              <a:rPr lang="ar-JO" altLang="zh-CN" sz="3200" b="1" dirty="0">
                <a:solidFill>
                  <a:srgbClr val="FFFFFF"/>
                </a:solidFill>
                <a:latin typeface="Arial" panose="020B0604020202020204" pitchFamily="34" charset="0"/>
                <a:ea typeface="宋体" charset="0"/>
                <a:cs typeface="Arial" panose="020B0604020202020204" pitchFamily="34" charset="0"/>
              </a:rPr>
              <a:t>،</a:t>
            </a:r>
            <a:r>
              <a:rPr lang="ar-SA" altLang="zh-CN" sz="3200" b="1" dirty="0">
                <a:solidFill>
                  <a:srgbClr val="FFFFFF"/>
                </a:solidFill>
                <a:latin typeface="Arial" panose="020B0604020202020204" pitchFamily="34" charset="0"/>
                <a:ea typeface="宋体" charset="0"/>
                <a:cs typeface="Arial" panose="020B0604020202020204" pitchFamily="34" charset="0"/>
              </a:rPr>
              <a:t> ومن يثبت في تعليم المسيح</a:t>
            </a:r>
            <a:r>
              <a:rPr lang="ar-JO" altLang="zh-CN" sz="3200" b="1" dirty="0">
                <a:solidFill>
                  <a:srgbClr val="FFFFFF"/>
                </a:solidFill>
                <a:latin typeface="Arial" panose="020B0604020202020204" pitchFamily="34" charset="0"/>
                <a:ea typeface="宋体" charset="0"/>
                <a:cs typeface="Arial" panose="020B0604020202020204" pitchFamily="34" charset="0"/>
              </a:rPr>
              <a:t>،</a:t>
            </a:r>
            <a:r>
              <a:rPr lang="ar-SA" altLang="zh-CN" sz="3200" b="1" dirty="0">
                <a:solidFill>
                  <a:srgbClr val="FFFFFF"/>
                </a:solidFill>
                <a:latin typeface="Arial" panose="020B0604020202020204" pitchFamily="34" charset="0"/>
                <a:ea typeface="宋体" charset="0"/>
                <a:cs typeface="Arial" panose="020B0604020202020204" pitchFamily="34" charset="0"/>
              </a:rPr>
              <a:t> فهذا له الآب وال</a:t>
            </a:r>
            <a:r>
              <a:rPr lang="ar-JO" altLang="zh-CN" sz="3200" b="1" dirty="0">
                <a:solidFill>
                  <a:srgbClr val="FFFFFF"/>
                </a:solidFill>
                <a:latin typeface="Arial" panose="020B0604020202020204" pitchFamily="34" charset="0"/>
                <a:ea typeface="宋体" charset="0"/>
                <a:cs typeface="Arial" panose="020B0604020202020204" pitchFamily="34" charset="0"/>
              </a:rPr>
              <a:t>إ</a:t>
            </a:r>
            <a:r>
              <a:rPr lang="ar-SA" altLang="zh-CN" sz="3200" b="1" dirty="0">
                <a:solidFill>
                  <a:srgbClr val="FFFFFF"/>
                </a:solidFill>
                <a:latin typeface="Arial" panose="020B0604020202020204" pitchFamily="34" charset="0"/>
                <a:ea typeface="宋体" charset="0"/>
                <a:cs typeface="Arial" panose="020B0604020202020204" pitchFamily="34" charset="0"/>
              </a:rPr>
              <a:t>بن جميعا</a:t>
            </a:r>
            <a:r>
              <a:rPr lang="ar-JO" altLang="zh-CN" sz="3200" b="1" dirty="0">
                <a:solidFill>
                  <a:srgbClr val="FFFFFF"/>
                </a:solidFill>
                <a:latin typeface="Arial" panose="020B0604020202020204" pitchFamily="34" charset="0"/>
                <a:ea typeface="宋体" charset="0"/>
                <a:cs typeface="Arial" panose="020B0604020202020204" pitchFamily="34" charset="0"/>
              </a:rPr>
              <a:t>ً 10 </a:t>
            </a:r>
            <a:r>
              <a:rPr lang="ar-SA" altLang="zh-CN" sz="3200" b="1" dirty="0">
                <a:solidFill>
                  <a:srgbClr val="FFFFFF"/>
                </a:solidFill>
                <a:latin typeface="Arial" panose="020B0604020202020204" pitchFamily="34" charset="0"/>
                <a:ea typeface="宋体" charset="0"/>
                <a:cs typeface="Arial" panose="020B0604020202020204" pitchFamily="34" charset="0"/>
              </a:rPr>
              <a:t>إن كان أحد يأتيكم، ولا يجيء بهذا التعليم، فلا تقبلوه في البيت، ولا تقولوا له سلام.</a:t>
            </a:r>
            <a:endParaRPr lang="en-US" altLang="zh-CN" sz="3200" b="1" dirty="0">
              <a:solidFill>
                <a:srgbClr val="FFFFFF"/>
              </a:solidFill>
              <a:latin typeface="Arial" panose="020B0604020202020204" pitchFamily="34" charset="0"/>
              <a:ea typeface="宋体" charset="0"/>
              <a:cs typeface="Arial" panose="020B0604020202020204" pitchFamily="34" charset="0"/>
            </a:endParaRPr>
          </a:p>
          <a:p>
            <a:pPr lvl="0" algn="ctr" eaLnBrk="1" hangingPunct="1">
              <a:defRPr/>
            </a:pPr>
            <a:endParaRPr lang="en-US" altLang="zh-CN" sz="3200" b="1" dirty="0">
              <a:solidFill>
                <a:srgbClr val="FFFFFF"/>
              </a:solidFill>
              <a:latin typeface="Arial" panose="020B0604020202020204" pitchFamily="34" charset="0"/>
              <a:ea typeface="宋体" charset="0"/>
              <a:cs typeface="Arial" panose="020B0604020202020204" pitchFamily="34" charset="0"/>
            </a:endParaRPr>
          </a:p>
          <a:p>
            <a:pPr algn="ctr" eaLnBrk="1" hangingPunct="1">
              <a:defRPr/>
            </a:pPr>
            <a:r>
              <a:rPr lang="ar-SA" altLang="zh-CN" sz="3200" b="1" dirty="0">
                <a:solidFill>
                  <a:srgbClr val="FFFFFF"/>
                </a:solidFill>
                <a:latin typeface="Arial" panose="020B0604020202020204" pitchFamily="34" charset="0"/>
                <a:ea typeface="宋体" charset="0"/>
                <a:cs typeface="Arial" panose="020B0604020202020204" pitchFamily="34" charset="0"/>
              </a:rPr>
              <a:t>٢ يوحنا ١ : ٩-١٠ </a:t>
            </a:r>
          </a:p>
        </p:txBody>
      </p:sp>
      <p:sp>
        <p:nvSpPr>
          <p:cNvPr id="130053" name="Text Box 7"/>
          <p:cNvSpPr txBox="1">
            <a:spLocks noChangeArrowheads="1"/>
          </p:cNvSpPr>
          <p:nvPr/>
        </p:nvSpPr>
        <p:spPr bwMode="auto">
          <a:xfrm>
            <a:off x="8430217" y="44450"/>
            <a:ext cx="6655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297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5122" name="Picture 2">
            <a:extLst>
              <a:ext uri="{FF2B5EF4-FFF2-40B4-BE49-F238E27FC236}">
                <a16:creationId xmlns:a16="http://schemas.microsoft.com/office/drawing/2014/main" id="{BC6E14DE-65BD-474E-A31F-3ADD6EB1AF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527139"/>
            <a:ext cx="1598067" cy="159806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4249582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01"/>
                                        </p:tgtEl>
                                        <p:attrNameLst>
                                          <p:attrName>style.visibility</p:attrName>
                                        </p:attrNameLst>
                                      </p:cBhvr>
                                      <p:to>
                                        <p:strVal val="visible"/>
                                      </p:to>
                                    </p:set>
                                    <p:anim calcmode="lin" valueType="num">
                                      <p:cBhvr additive="base">
                                        <p:cTn id="7" dur="500" fill="hold"/>
                                        <p:tgtEl>
                                          <p:spTgt spid="10301"/>
                                        </p:tgtEl>
                                        <p:attrNameLst>
                                          <p:attrName>ppt_x</p:attrName>
                                        </p:attrNameLst>
                                      </p:cBhvr>
                                      <p:tavLst>
                                        <p:tav tm="0">
                                          <p:val>
                                            <p:strVal val="#ppt_x"/>
                                          </p:val>
                                        </p:tav>
                                        <p:tav tm="100000">
                                          <p:val>
                                            <p:strVal val="#ppt_x"/>
                                          </p:val>
                                        </p:tav>
                                      </p:tavLst>
                                    </p:anim>
                                    <p:anim calcmode="lin" valueType="num">
                                      <p:cBhvr additive="base">
                                        <p:cTn id="8" dur="500" fill="hold"/>
                                        <p:tgtEl>
                                          <p:spTgt spid="10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 grpId="0" animBg="1"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0"/>
            <a:ext cx="6875463" cy="688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04248" y="0"/>
            <a:ext cx="2376264" cy="6858000"/>
          </a:xfrm>
        </p:spPr>
        <p:txBody>
          <a:bodyPr/>
          <a:lstStyle/>
          <a:p>
            <a:pPr>
              <a:defRPr/>
            </a:pPr>
            <a:r>
              <a:rPr lang="ar-JO" sz="6000" dirty="0">
                <a:effectLst>
                  <a:glow rad="127000">
                    <a:schemeClr val="bg1"/>
                  </a:glow>
                </a:effectLst>
                <a:latin typeface="Arial" panose="020B0604020202020204" pitchFamily="34" charset="0"/>
                <a:cs typeface="Arial" panose="020B0604020202020204" pitchFamily="34" charset="0"/>
              </a:rPr>
              <a:t>من</a:t>
            </a:r>
            <a:br>
              <a:rPr lang="ar-JO" sz="6000" dirty="0">
                <a:effectLst>
                  <a:glow rad="127000">
                    <a:schemeClr val="bg1"/>
                  </a:glow>
                </a:effectLst>
                <a:latin typeface="Arial" panose="020B0604020202020204" pitchFamily="34" charset="0"/>
                <a:cs typeface="Arial" panose="020B0604020202020204" pitchFamily="34" charset="0"/>
              </a:rPr>
            </a:br>
            <a:r>
              <a:rPr lang="ar-JO" sz="6000" dirty="0">
                <a:effectLst>
                  <a:glow rad="127000">
                    <a:schemeClr val="bg1"/>
                  </a:glow>
                </a:effectLst>
                <a:latin typeface="Arial" panose="020B0604020202020204" pitchFamily="34" charset="0"/>
                <a:cs typeface="Arial" panose="020B0604020202020204" pitchFamily="34" charset="0"/>
              </a:rPr>
              <a:t>الجيد</a:t>
            </a:r>
            <a:br>
              <a:rPr lang="ar-JO" sz="6000" dirty="0">
                <a:effectLst>
                  <a:glow rad="127000">
                    <a:schemeClr val="bg1"/>
                  </a:glow>
                </a:effectLst>
                <a:latin typeface="Arial" panose="020B0604020202020204" pitchFamily="34" charset="0"/>
                <a:cs typeface="Arial" panose="020B0604020202020204" pitchFamily="34" charset="0"/>
              </a:rPr>
            </a:br>
            <a:r>
              <a:rPr lang="ar-JO" sz="6000" dirty="0">
                <a:effectLst>
                  <a:glow rad="127000">
                    <a:schemeClr val="bg1"/>
                  </a:glow>
                </a:effectLst>
                <a:latin typeface="Arial" panose="020B0604020202020204" pitchFamily="34" charset="0"/>
                <a:cs typeface="Arial" panose="020B0604020202020204" pitchFamily="34" charset="0"/>
              </a:rPr>
              <a:t>أن</a:t>
            </a:r>
            <a:br>
              <a:rPr lang="ar-JO" sz="6000" dirty="0">
                <a:effectLst>
                  <a:glow rad="127000">
                    <a:schemeClr val="bg1"/>
                  </a:glow>
                </a:effectLst>
                <a:latin typeface="Arial" panose="020B0604020202020204" pitchFamily="34" charset="0"/>
                <a:cs typeface="Arial" panose="020B0604020202020204" pitchFamily="34" charset="0"/>
              </a:rPr>
            </a:br>
            <a:r>
              <a:rPr lang="ar-JO" sz="6000" dirty="0">
                <a:effectLst>
                  <a:glow rad="127000">
                    <a:schemeClr val="bg1"/>
                  </a:glow>
                </a:effectLst>
                <a:latin typeface="Arial" panose="020B0604020202020204" pitchFamily="34" charset="0"/>
                <a:cs typeface="Arial" panose="020B0604020202020204" pitchFamily="34" charset="0"/>
              </a:rPr>
              <a:t>يكون</a:t>
            </a:r>
            <a:br>
              <a:rPr lang="ar-JO" sz="6000" dirty="0">
                <a:effectLst>
                  <a:glow rad="127000">
                    <a:schemeClr val="bg1"/>
                  </a:glow>
                </a:effectLst>
                <a:latin typeface="Arial" panose="020B0604020202020204" pitchFamily="34" charset="0"/>
                <a:cs typeface="Arial" panose="020B0604020202020204" pitchFamily="34" charset="0"/>
              </a:rPr>
            </a:br>
            <a:r>
              <a:rPr lang="ar-JO" sz="6000" dirty="0">
                <a:effectLst>
                  <a:glow rad="127000">
                    <a:schemeClr val="bg1"/>
                  </a:glow>
                </a:effectLst>
                <a:latin typeface="Arial" panose="020B0604020202020204" pitchFamily="34" charset="0"/>
                <a:cs typeface="Arial" panose="020B0604020202020204" pitchFamily="34" charset="0"/>
              </a:rPr>
              <a:t>علم</a:t>
            </a:r>
            <a:br>
              <a:rPr lang="ar-JO" sz="6000" dirty="0">
                <a:effectLst>
                  <a:glow rad="127000">
                    <a:schemeClr val="bg1"/>
                  </a:glow>
                </a:effectLst>
                <a:latin typeface="Arial" panose="020B0604020202020204" pitchFamily="34" charset="0"/>
                <a:cs typeface="Arial" panose="020B0604020202020204" pitchFamily="34" charset="0"/>
              </a:rPr>
            </a:br>
            <a:r>
              <a:rPr lang="ar-JO" sz="6000" dirty="0">
                <a:effectLst>
                  <a:glow rad="127000">
                    <a:schemeClr val="bg1"/>
                  </a:glow>
                </a:effectLst>
                <a:latin typeface="Arial" panose="020B0604020202020204" pitchFamily="34" charset="0"/>
                <a:cs typeface="Arial" panose="020B0604020202020204" pitchFamily="34" charset="0"/>
              </a:rPr>
              <a:t>اللاهوت</a:t>
            </a:r>
            <a:br>
              <a:rPr lang="ar-JO" sz="6000" dirty="0">
                <a:effectLst>
                  <a:glow rad="127000">
                    <a:schemeClr val="bg1"/>
                  </a:glow>
                </a:effectLst>
                <a:latin typeface="Arial" panose="020B0604020202020204" pitchFamily="34" charset="0"/>
                <a:cs typeface="Arial" panose="020B0604020202020204" pitchFamily="34" charset="0"/>
              </a:rPr>
            </a:br>
            <a:r>
              <a:rPr lang="ar-JO" sz="6000" dirty="0">
                <a:effectLst>
                  <a:glow rad="127000">
                    <a:schemeClr val="bg1"/>
                  </a:glow>
                </a:effectLst>
                <a:latin typeface="Arial" panose="020B0604020202020204" pitchFamily="34" charset="0"/>
                <a:cs typeface="Arial" panose="020B0604020202020204" pitchFamily="34" charset="0"/>
              </a:rPr>
              <a:t>صحيحاً</a:t>
            </a:r>
            <a:endParaRPr lang="en-US" sz="6000" dirty="0">
              <a:effectLst>
                <a:glow rad="127000">
                  <a:schemeClr val="bg1"/>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3900" y="76200"/>
            <a:ext cx="7696200" cy="669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492896"/>
            <a:ext cx="9144000" cy="1224136"/>
          </a:xfrm>
        </p:spPr>
        <p:txBody>
          <a:bodyPr/>
          <a:lstStyle/>
          <a:p>
            <a:pPr>
              <a:defRPr/>
            </a:pPr>
            <a:r>
              <a:rPr lang="ar-JO" sz="6000" dirty="0">
                <a:effectLst>
                  <a:glow rad="127000">
                    <a:schemeClr val="bg1"/>
                  </a:glow>
                </a:effectLst>
                <a:latin typeface="Arial" panose="020B0604020202020204" pitchFamily="34" charset="0"/>
                <a:cs typeface="Arial" panose="020B0604020202020204" pitchFamily="34" charset="0"/>
              </a:rPr>
              <a:t>جويس ماير في طائرتها البالغ</a:t>
            </a:r>
            <a:br>
              <a:rPr lang="ar-JO" sz="6000" dirty="0">
                <a:effectLst>
                  <a:glow rad="127000">
                    <a:schemeClr val="bg1"/>
                  </a:glow>
                </a:effectLst>
                <a:latin typeface="Arial" panose="020B0604020202020204" pitchFamily="34" charset="0"/>
                <a:cs typeface="Arial" panose="020B0604020202020204" pitchFamily="34" charset="0"/>
              </a:rPr>
            </a:br>
            <a:r>
              <a:rPr lang="ar-JO" sz="6000" dirty="0">
                <a:effectLst>
                  <a:glow rad="127000">
                    <a:schemeClr val="bg1"/>
                  </a:glow>
                </a:effectLst>
                <a:latin typeface="Arial" panose="020B0604020202020204" pitchFamily="34" charset="0"/>
                <a:cs typeface="Arial" panose="020B0604020202020204" pitchFamily="34" charset="0"/>
              </a:rPr>
              <a:t>قيمتها 2 مليون دولار ... الخ</a:t>
            </a:r>
            <a:endParaRPr lang="en-US" sz="6000" dirty="0">
              <a:effectLst>
                <a:glow rad="127000">
                  <a:schemeClr val="bg1"/>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14288"/>
            <a:ext cx="9134476" cy="600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6021388"/>
            <a:ext cx="9144000" cy="836612"/>
          </a:xfrm>
        </p:spPr>
        <p:txBody>
          <a:bodyPr/>
          <a:lstStyle/>
          <a:p>
            <a:pPr>
              <a:defRPr/>
            </a:pPr>
            <a:r>
              <a:rPr lang="ar-JO" dirty="0">
                <a:latin typeface="Arial" panose="020B0604020202020204" pitchFamily="34" charset="0"/>
                <a:cs typeface="Arial" panose="020B0604020202020204" pitchFamily="34" charset="0"/>
              </a:rPr>
              <a:t>أوبرا وينفري</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0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1.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2.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3.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8.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9.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2.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0.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21.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2.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3.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4.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5.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6.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3.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4.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8.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9.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Designs\Dad`s Tie.pot</Template>
  <TotalTime>11300</TotalTime>
  <Words>10302</Words>
  <Application>Microsoft Macintosh PowerPoint</Application>
  <PresentationFormat>On-screen Show (4:3)</PresentationFormat>
  <Paragraphs>1370</Paragraphs>
  <Slides>180</Slides>
  <Notes>155</Notes>
  <HiddenSlides>0</HiddenSlides>
  <MMClips>1</MMClips>
  <ScaleCrop>false</ScaleCrop>
  <HeadingPairs>
    <vt:vector size="6" baseType="variant">
      <vt:variant>
        <vt:lpstr>Fonts Used</vt:lpstr>
      </vt:variant>
      <vt:variant>
        <vt:i4>14</vt:i4>
      </vt:variant>
      <vt:variant>
        <vt:lpstr>Theme</vt:lpstr>
      </vt:variant>
      <vt:variant>
        <vt:i4>42</vt:i4>
      </vt:variant>
      <vt:variant>
        <vt:lpstr>Slide Titles</vt:lpstr>
      </vt:variant>
      <vt:variant>
        <vt:i4>180</vt:i4>
      </vt:variant>
    </vt:vector>
  </HeadingPairs>
  <TitlesOfParts>
    <vt:vector size="236" baseType="lpstr">
      <vt:lpstr>26</vt:lpstr>
      <vt:lpstr>Aril</vt:lpstr>
      <vt:lpstr>BONES</vt:lpstr>
      <vt:lpstr>ＭＳ Ｐゴシック</vt:lpstr>
      <vt:lpstr>ヒラギノ角ゴ Pro W3</vt:lpstr>
      <vt:lpstr>Arial</vt:lpstr>
      <vt:lpstr>Arial Black</vt:lpstr>
      <vt:lpstr>Calibri</vt:lpstr>
      <vt:lpstr>Comic Sans MS</vt:lpstr>
      <vt:lpstr>Impact</vt:lpstr>
      <vt:lpstr>Tahoma</vt:lpstr>
      <vt:lpstr>Times New Roman</vt:lpstr>
      <vt:lpstr>Verdana</vt:lpstr>
      <vt:lpstr>Wingdings</vt:lpstr>
      <vt:lpstr>Dad`s Tie</vt:lpstr>
      <vt:lpstr>Default Design</vt:lpstr>
      <vt:lpstr>Compass</vt:lpstr>
      <vt:lpstr>4_Office Theme</vt:lpstr>
      <vt:lpstr>10_Blank Presentation</vt:lpstr>
      <vt:lpstr>1_Default Design</vt:lpstr>
      <vt:lpstr>3_Default Design</vt:lpstr>
      <vt:lpstr>49_Blank Presentation</vt:lpstr>
      <vt:lpstr>1_Dad`s Tie</vt:lpstr>
      <vt:lpstr>1_Office Theme</vt:lpstr>
      <vt:lpstr>1_Nature</vt:lpstr>
      <vt:lpstr>50_Blank Presentation</vt:lpstr>
      <vt:lpstr>2_Office Theme</vt:lpstr>
      <vt:lpstr>4_Blank Presentation</vt:lpstr>
      <vt:lpstr>7_Default Design</vt:lpstr>
      <vt:lpstr>8_Default Design</vt:lpstr>
      <vt:lpstr>9_Default Design</vt:lpstr>
      <vt:lpstr>6_Office Theme</vt:lpstr>
      <vt:lpstr>16_Blank Presentation</vt:lpstr>
      <vt:lpstr>22_Blank Presentation</vt:lpstr>
      <vt:lpstr>19_Blank Presentation</vt:lpstr>
      <vt:lpstr>7_Office Theme</vt:lpstr>
      <vt:lpstr>13_Default Design</vt:lpstr>
      <vt:lpstr>30_Blank Presentation</vt:lpstr>
      <vt:lpstr>1_Glare</vt:lpstr>
      <vt:lpstr>1_Earth</vt:lpstr>
      <vt:lpstr>12_Office Theme</vt:lpstr>
      <vt:lpstr>6_Default Design</vt:lpstr>
      <vt:lpstr>5_Blank Presentation</vt:lpstr>
      <vt:lpstr>5_Default Design</vt:lpstr>
      <vt:lpstr>Orbit</vt:lpstr>
      <vt:lpstr>4_Default Design</vt:lpstr>
      <vt:lpstr>10_Expedition</vt:lpstr>
      <vt:lpstr>6_Blank Presentation</vt:lpstr>
      <vt:lpstr>14_Blank Presentation</vt:lpstr>
      <vt:lpstr>26_Default Design</vt:lpstr>
      <vt:lpstr>25_Blank Presentation</vt:lpstr>
      <vt:lpstr>1_Candybar</vt:lpstr>
      <vt:lpstr>Columns</vt:lpstr>
      <vt:lpstr>1_Textured</vt:lpstr>
      <vt:lpstr>7_Blank Presentation</vt:lpstr>
      <vt:lpstr>51_Blank Presentation</vt:lpstr>
      <vt:lpstr>٢ يوحنا</vt:lpstr>
      <vt:lpstr>الكلمة المفتاحية </vt:lpstr>
      <vt:lpstr>الموضوع </vt:lpstr>
      <vt:lpstr>الآية المفتاحية </vt:lpstr>
      <vt:lpstr>البيان الموجز</vt:lpstr>
      <vt:lpstr>بيان الملكوت </vt:lpstr>
      <vt:lpstr>العهد </vt:lpstr>
      <vt:lpstr>الفداء </vt:lpstr>
      <vt:lpstr>النبوة  (الرب, الإله ) </vt:lpstr>
      <vt:lpstr>2 يوحنا– مخطط </vt:lpstr>
      <vt:lpstr>Acrostic Bible – 2 يوحنا</vt:lpstr>
      <vt:lpstr>كن مميزاً </vt:lpstr>
      <vt:lpstr>دراسة حالة ....</vt:lpstr>
      <vt:lpstr>الإنجيل </vt:lpstr>
      <vt:lpstr>كيف  لنا أن نعيش الإنجيل؟ </vt:lpstr>
      <vt:lpstr> 1. مساندة المعلمين الحقيقيين (1-6) </vt:lpstr>
      <vt:lpstr> 2. تجنب المعلمين الكذبة (7-13)</vt:lpstr>
      <vt:lpstr>الفكرة الرئيسية </vt:lpstr>
      <vt:lpstr>كيف يساعد المسيحيون الهرطقة؟ </vt:lpstr>
      <vt:lpstr>Black</vt:lpstr>
      <vt:lpstr>الغنوسية: أسئلة  محيّرة</vt:lpstr>
      <vt:lpstr>المكونات الأساسية للغنوسية</vt:lpstr>
      <vt:lpstr>المفهوم الغنوسي للخلاص</vt:lpstr>
      <vt:lpstr>إنجيل يهوذا</vt:lpstr>
      <vt:lpstr>إنجيل يهوذا</vt:lpstr>
      <vt:lpstr>إيرينايوس     (180 م)</vt:lpstr>
      <vt:lpstr>المرسوم النيقاوي (325 م)</vt:lpstr>
      <vt:lpstr>تعليم آريوس الهرطوقي</vt:lpstr>
      <vt:lpstr>ألكسندر ضد آريوس الهرطوقي</vt:lpstr>
      <vt:lpstr>ماذا عن نيقية (325 م)؟</vt:lpstr>
      <vt:lpstr>ماذا عن نيقية؟</vt:lpstr>
      <vt:lpstr>إيمان القرن الأول بالألوهية</vt:lpstr>
      <vt:lpstr>الإيمان بألوهية المسيح قبل نيقية</vt:lpstr>
      <vt:lpstr>مرسوم نيقية (325 م)</vt:lpstr>
      <vt:lpstr>مرسوم نيقية (325 م)</vt:lpstr>
      <vt:lpstr>مرسوم نيقية (325 م)</vt:lpstr>
      <vt:lpstr>الجدل الآريوسي والثالوث</vt:lpstr>
      <vt:lpstr>عودة ظهور الآريوسية</vt:lpstr>
      <vt:lpstr>2 يوحنا مقابل 3 يوحنا</vt:lpstr>
      <vt:lpstr>2 يوحنا مقابل 3 يوحنا</vt:lpstr>
      <vt:lpstr>كن مميزاً </vt:lpstr>
      <vt:lpstr>Lunar New Year Blessing</vt:lpstr>
      <vt:lpstr>البركة</vt:lpstr>
      <vt:lpstr>Genesis in Chinese Characters</vt:lpstr>
      <vt:lpstr>يخلق</vt:lpstr>
      <vt:lpstr>الشيطان والمجرب</vt:lpstr>
      <vt:lpstr>القارب</vt:lpstr>
      <vt:lpstr>البر</vt:lpstr>
      <vt:lpstr>جنة عدن</vt:lpstr>
      <vt:lpstr>إنسان واحد في الحديقة (الجنة) = الغرب</vt:lpstr>
      <vt:lpstr>Title</vt:lpstr>
      <vt:lpstr>Timeline</vt:lpstr>
      <vt:lpstr>محظوظ؟</vt:lpstr>
      <vt:lpstr>دراسة حالة ....</vt:lpstr>
      <vt:lpstr>الآية المفتاحية </vt:lpstr>
      <vt:lpstr>ما هو الإنجيل؟</vt:lpstr>
      <vt:lpstr>الإنجيل الكامل</vt:lpstr>
      <vt:lpstr>الإنجيل</vt:lpstr>
      <vt:lpstr>كيف لنا أن نعيش الإنجيل؟ </vt:lpstr>
      <vt:lpstr>  نظرة عامة على العهد الجديد  (الرسائل العامة و الكلمات المفتاحية)</vt:lpstr>
      <vt:lpstr>إصحاحات العهد الجديد</vt:lpstr>
      <vt:lpstr>أعداد أسفار الإصحاح الواحد في العهد الجديد</vt:lpstr>
      <vt:lpstr>تاريخ الكتابة</vt:lpstr>
      <vt:lpstr>الأفكار الغنوسية أو المعرفة السرية</vt:lpstr>
      <vt:lpstr>الوجهة الأصلية</vt:lpstr>
      <vt:lpstr>من هي السيدة المختارة  وأولادها؟</vt:lpstr>
      <vt:lpstr>المناسبة</vt:lpstr>
      <vt:lpstr>المناسبة</vt:lpstr>
      <vt:lpstr>كيف لنا أن نعيش الإنجيل؟ </vt:lpstr>
      <vt:lpstr>2 يوحنا 1-6 </vt:lpstr>
      <vt:lpstr> 1. مساندة المعلمين الحقيقيين (1-6)</vt:lpstr>
      <vt:lpstr>موازنة المحبة والحق</vt:lpstr>
      <vt:lpstr>٢ يوحنا ١ : ١-٢  1 الشيخ إلى كيرية المختارة، وإلى أولادها الذين أنا أحبهم بالحق، ولست أنا فقط، بل أيضا جميع الذين قد عرفوا الحق 2 من أجل الحق الذي يثبت فينا، وسيكون معنا إلى الأبد:</vt:lpstr>
      <vt:lpstr>٢ يوحنا ١ : ٣-٤  3 تكون معكم نعمة ورحمة وسلام من الله الآب، ومن الرب يسوع المسيح، ابن الآب بالحق والمحبة 4 فرحت جداً لأني وجدت من أولادك بعضاً سالكين في الحق، كما أخذنا وصية من الآب.</vt:lpstr>
      <vt:lpstr>٢ يوحنا ١ : ٥-٦  5 والآن أطلب منك يا كيرية، لا كأني أكتب إليك وصية جديدة، بل التي كانت عندنا من البدء: أن يحب بعضنا بعضاً 6 وهذه هي المحبة: أن نسلك بحسب وصاياه، هذه هي الوصية: كما سمعتم من البدء أن تسلكوا فيها.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كيف لنا أن نعيش الإنجيل؟ </vt:lpstr>
      <vt:lpstr> 1. مساندة المعلمين الحقيقيين (1-6)</vt:lpstr>
      <vt:lpstr>2 يوحنا 7-13 </vt:lpstr>
      <vt:lpstr> 2. تجنب المعلمين الكذبة (7-13)</vt:lpstr>
      <vt:lpstr>٢ يوحنا ١ : ٧  لأنه قد دخل إلى العالم مضلون كثيرون، لا يعترفون بيسوع المسيح آتيا في الجسد، هذا هو المضل والضد للمسيح.</vt:lpstr>
      <vt:lpstr>٢ يوحنا ١ : ٨-٩  8 أنظروا إلى أنفسكم لئلا نضيع ما عملناه، بل ننال أجراً تاماً 9 كل من تعدى ولم يثبت في تعليم المسيح فليس له الله، ومن يثبت في تعليم المسيح، فهذا له الآب والإبن جميعاً.</vt:lpstr>
      <vt:lpstr>٢ يوحنا ١ : ١٠-١١  10 إن كان أحد يأتيكم ولا يجيء بهذا التعليم، فلا تقبلوه في البيت، ولا تقولوا له سلام 11 لأن من يسلم عليه يشترك في أعماله الشريرة.</vt:lpstr>
      <vt:lpstr>معنى رسالة 2 يوحنا 10 ملخص وجهات النظر المختلفة</vt:lpstr>
      <vt:lpstr>Keys</vt:lpstr>
      <vt:lpstr>من الجيد أن يكون علم اللاهوت صحيحاً</vt:lpstr>
      <vt:lpstr>جويس ماير في طائرتها البالغ قيمتها 2 مليون دولار ... الخ</vt:lpstr>
      <vt:lpstr>أوبرا وينفري</vt:lpstr>
      <vt:lpstr>جويل أوستين</vt:lpstr>
      <vt:lpstr>التحدث التحفيزي</vt:lpstr>
      <vt:lpstr>جدل الرؤية العالمية</vt:lpstr>
      <vt:lpstr>جدل منظمة الرؤية</vt:lpstr>
      <vt:lpstr>2 يوحنا– مخطط </vt:lpstr>
      <vt:lpstr>المتابعة العلائقية (12- 13)</vt:lpstr>
      <vt:lpstr>كيف لنا أن نعيش الإنجيل؟ </vt:lpstr>
      <vt:lpstr>الفكرة الرئيسية </vt:lpstr>
      <vt:lpstr>لا يمكن فقدان الخلاص بالنعمة</vt:lpstr>
      <vt:lpstr>وعد المسيح بمكافآت للثبات (رؤ 3: 11ب) </vt:lpstr>
      <vt:lpstr>يمكن فقدان المكافآت</vt:lpstr>
      <vt:lpstr>الميراث اليوم</vt:lpstr>
      <vt:lpstr>الميراث من المسيح</vt:lpstr>
      <vt:lpstr>الحكم المستقبلي للملوك الخدام</vt:lpstr>
      <vt:lpstr>الميراث في العهد القديم</vt:lpstr>
      <vt:lpstr>الميراث في العهد القديم</vt:lpstr>
      <vt:lpstr>الميراث في العهد القديم</vt:lpstr>
      <vt:lpstr>الميراث في العهد القديم</vt:lpstr>
      <vt:lpstr>الميراث في العهد القديم</vt:lpstr>
      <vt:lpstr>الميراث في العهد الجديد</vt:lpstr>
      <vt:lpstr>نوعين من الميراث</vt:lpstr>
      <vt:lpstr>الأكاليل في العهد الجديد</vt:lpstr>
      <vt:lpstr>ولا يكون ليل هناك ولا يحتاجون إلى سراج أو نور شمس لأن الرب الإله ينير عليهم وهم سيملكون إلى أبد الآبدين (رؤيا 22 : 5)</vt:lpstr>
      <vt:lpstr>مع ذلك لا يزال هناك التأديب الإلهي</vt:lpstr>
      <vt:lpstr>الغالبون (رؤيا 2-3)</vt:lpstr>
      <vt:lpstr> نملك مع المسيح كما يملك هو مع الآب (رؤ 3: 21-22)</vt:lpstr>
      <vt:lpstr>لاودكية (رؤ 3: 14-22)</vt:lpstr>
      <vt:lpstr>الغالبون (رؤيا 2-3)</vt:lpstr>
      <vt:lpstr>هل أنت مستعد لتملك على العالم؟</vt:lpstr>
      <vt:lpstr>ملك المسيح</vt:lpstr>
      <vt:lpstr>مستقبلنا (رؤ 19-20)</vt:lpstr>
      <vt:lpstr>رؤيا 20: 4</vt:lpstr>
      <vt:lpstr> ألستم تعلمون أن القديسين سيدينون العالم (1 كو 6: 2أ)</vt:lpstr>
      <vt:lpstr>إن كنا نصبر فسنملك أيضاً معه (2 تي 2: 12)</vt:lpstr>
      <vt:lpstr>من يغلب فسأعطيه  أن يجلس معي  في عرشي  كما غلبت أنا أيضاً  وجلست مع أبي  في عرشه  (رؤ 3: 21) </vt:lpstr>
      <vt:lpstr>PowerPoint Presentation</vt:lpstr>
      <vt:lpstr>مع ذلك لا يزال هناك التأديب الإلهي</vt:lpstr>
      <vt:lpstr>حنانيا وسفيرة</vt:lpstr>
      <vt:lpstr>يمكن أن يكون المؤمنون غير مؤهلين</vt:lpstr>
      <vt:lpstr>1 كورنثوس 11: 27-29</vt:lpstr>
      <vt:lpstr>1 كورنثوس 11: 30-32</vt:lpstr>
      <vt:lpstr>تؤدي بعض الخطايا إلى الموت المبكر (يوحنا الأولى 5: 16-17 )</vt:lpstr>
      <vt:lpstr>سيلبس كل المؤمنين بر المسيح</vt:lpstr>
      <vt:lpstr>سيتمتع كل المؤمنين بالسماء</vt:lpstr>
      <vt:lpstr>لكن يسوع سيدين الأرض</vt:lpstr>
      <vt:lpstr>سيكافأ يسوع الأمناء</vt:lpstr>
      <vt:lpstr>عش متطلعاً نحو مستقبلك</vt:lpstr>
      <vt:lpstr>كيف لنا أن نعيش الإنجيل؟ </vt:lpstr>
      <vt:lpstr>الفكرة الرئيسية </vt:lpstr>
      <vt:lpstr>الخطوط العريضة</vt:lpstr>
      <vt:lpstr> 1. مساندة المعلمين الحقيقيين (1-6)</vt:lpstr>
      <vt:lpstr>حسناً يا تشارلز،  عندما أقوم بتعميدك ...</vt:lpstr>
      <vt:lpstr>فإن كل ما يجري هو لله.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2. تجنب المعلمين الكذبة (7-13)</vt:lpstr>
      <vt:lpstr>Keys</vt:lpstr>
      <vt:lpstr>البيان الموجز</vt:lpstr>
      <vt:lpstr>Noah</vt:lpstr>
      <vt:lpstr>Noah</vt:lpstr>
      <vt:lpstr>المنتج الملحد دارين أرنوفسكي</vt:lpstr>
      <vt:lpstr>Noah</vt:lpstr>
      <vt:lpstr>مدح فيلم نوح</vt:lpstr>
      <vt:lpstr>انتقادات لفيلم نوح</vt:lpstr>
      <vt:lpstr>كيف يساعد المسيحيون الهرطقة؟ </vt:lpstr>
      <vt:lpstr>ماذا يعني كل هذا؟</vt:lpstr>
      <vt:lpstr>Black</vt:lpstr>
      <vt:lpstr>وعظ العهد الجديد • BibleStudyDownloads.org</vt:lpstr>
      <vt:lpstr>العنوان</vt:lpstr>
      <vt:lpstr>التأليف</vt:lpstr>
      <vt:lpstr>الخصائص</vt:lpstr>
      <vt:lpstr>الحجة</vt:lpstr>
      <vt:lpstr>الفرضية</vt:lpstr>
      <vt:lpstr>PowerPoint Presentation</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274</cp:revision>
  <dcterms:created xsi:type="dcterms:W3CDTF">2003-04-21T14:11:52Z</dcterms:created>
  <dcterms:modified xsi:type="dcterms:W3CDTF">2024-03-15T13:32:51Z</dcterms:modified>
</cp:coreProperties>
</file>